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4"/>
    <p:sldMasterId id="2147483695" r:id="rId5"/>
    <p:sldMasterId id="2147483697" r:id="rId6"/>
    <p:sldMasterId id="2147483702" r:id="rId7"/>
  </p:sldMasterIdLst>
  <p:notesMasterIdLst>
    <p:notesMasterId r:id="rId15"/>
  </p:notesMasterIdLst>
  <p:handoutMasterIdLst>
    <p:handoutMasterId r:id="rId16"/>
  </p:handoutMasterIdLst>
  <p:sldIdLst>
    <p:sldId id="479" r:id="rId8"/>
    <p:sldId id="481" r:id="rId9"/>
    <p:sldId id="472" r:id="rId10"/>
    <p:sldId id="474" r:id="rId11"/>
    <p:sldId id="497" r:id="rId12"/>
    <p:sldId id="495" r:id="rId13"/>
    <p:sldId id="496" r:id="rId14"/>
  </p:sldIdLst>
  <p:sldSz cx="9144000" cy="6858000" type="screen4x3"/>
  <p:notesSz cx="9309100" cy="70231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6F6656-5D5C-D813-29ED-9D4687B2BA38}" name="Alina Dreve Wise" initials="AW" userId="S::adrevewise@atricure.com::c7590461-5d13-48f6-9005-74f2d35c152d" providerId="AD"/>
  <p188:author id="{9F619DA8-41BA-10D5-46B9-DC2D79994152}" name="Kristen Mees" initials="KM" userId="S::kmees@atricure.com::6e35e532-3545-4792-ba81-e4c2ebcf72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ssa Haller" initials="MH" lastIdx="6" clrIdx="0">
    <p:extLst>
      <p:ext uri="{19B8F6BF-5375-455C-9EA6-DF929625EA0E}">
        <p15:presenceInfo xmlns:p15="http://schemas.microsoft.com/office/powerpoint/2012/main" userId="S-1-5-21-57989841-308236825-725345543-22323" providerId="AD"/>
      </p:ext>
    </p:extLst>
  </p:cmAuthor>
  <p:cmAuthor id="2" name="Melissa Haller" initials="MH [2]" lastIdx="4" clrIdx="1">
    <p:extLst>
      <p:ext uri="{19B8F6BF-5375-455C-9EA6-DF929625EA0E}">
        <p15:presenceInfo xmlns:p15="http://schemas.microsoft.com/office/powerpoint/2012/main" userId="S::mhaller@Atricure.com::f547d094-5e53-444d-9604-82c08e38f949" providerId="AD"/>
      </p:ext>
    </p:extLst>
  </p:cmAuthor>
  <p:cmAuthor id="3" name="Justin Noznesky" initials="JN" lastIdx="3" clrIdx="2">
    <p:extLst>
      <p:ext uri="{19B8F6BF-5375-455C-9EA6-DF929625EA0E}">
        <p15:presenceInfo xmlns:p15="http://schemas.microsoft.com/office/powerpoint/2012/main" userId="S::jnoznesky@atricure.com::fe4fe7c6-5bf5-486d-b61d-fee3291cc9dc" providerId="AD"/>
      </p:ext>
    </p:extLst>
  </p:cmAuthor>
  <p:cmAuthor id="4" name="Melissa Byrd" initials="MB" lastIdx="15" clrIdx="3">
    <p:extLst>
      <p:ext uri="{19B8F6BF-5375-455C-9EA6-DF929625EA0E}">
        <p15:presenceInfo xmlns:p15="http://schemas.microsoft.com/office/powerpoint/2012/main" userId="S::mbyrd@Atricure.com::6d35db4e-844a-428f-80fa-5d71a8959dda" providerId="AD"/>
      </p:ext>
    </p:extLst>
  </p:cmAuthor>
  <p:cmAuthor id="5" name="Ian Marker" initials="IM" lastIdx="1" clrIdx="4">
    <p:extLst>
      <p:ext uri="{19B8F6BF-5375-455C-9EA6-DF929625EA0E}">
        <p15:presenceInfo xmlns:p15="http://schemas.microsoft.com/office/powerpoint/2012/main" userId="S::imarker@Atricure.com::905ab527-b0df-4f6f-b08e-606bc254b3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E87722"/>
    <a:srgbClr val="D0D3D4"/>
    <a:srgbClr val="FF8200"/>
    <a:srgbClr val="0082BA"/>
    <a:srgbClr val="98A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3BD146-7B53-F012-1BF2-E47577B3417D}" v="2" dt="2022-10-06T14:19:53.868"/>
    <p1510:client id="{7D28B002-F432-532E-4CC9-AD17EEBAB41F}" v="321" dt="2022-10-06T17:37:42.826"/>
    <p1510:client id="{922AFA4F-4D1B-4444-8B2A-FEB7574052A3}" v="11" dt="2022-08-01T10:07:19.024"/>
    <p1510:client id="{A5373534-829F-6582-C462-76D6F9D3F719}" v="11" dt="2022-10-06T14:26:59.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2375"/>
          </a:xfrm>
          <a:prstGeom prst="rect">
            <a:avLst/>
          </a:prstGeom>
        </p:spPr>
        <p:txBody>
          <a:bodyPr vert="horz" lIns="93324" tIns="46662" rIns="93324" bIns="46662" rtlCol="0"/>
          <a:lstStyle>
            <a:lvl1pPr algn="r">
              <a:defRPr sz="1200"/>
            </a:lvl1pPr>
          </a:lstStyle>
          <a:p>
            <a:fld id="{BA11C1C8-0541-7D47-9C23-8C9353A5F4E3}" type="datetimeFigureOut">
              <a:rPr lang="en-US" smtClean="0"/>
              <a:t>11/8/2022</a:t>
            </a:fld>
            <a:endParaRPr lang="en-US"/>
          </a:p>
        </p:txBody>
      </p:sp>
      <p:sp>
        <p:nvSpPr>
          <p:cNvPr id="4" name="Footer Placeholder 3"/>
          <p:cNvSpPr>
            <a:spLocks noGrp="1"/>
          </p:cNvSpPr>
          <p:nvPr>
            <p:ph type="ftr" sz="quarter" idx="2"/>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70726"/>
            <a:ext cx="4033943" cy="352374"/>
          </a:xfrm>
          <a:prstGeom prst="rect">
            <a:avLst/>
          </a:prstGeom>
        </p:spPr>
        <p:txBody>
          <a:bodyPr vert="horz" lIns="93324" tIns="46662" rIns="93324" bIns="46662" rtlCol="0" anchor="b"/>
          <a:lstStyle>
            <a:lvl1pPr algn="r">
              <a:defRPr sz="1200"/>
            </a:lvl1pPr>
          </a:lstStyle>
          <a:p>
            <a:fld id="{5EAFAFD2-896B-2045-B5AD-00C0B0BF5918}" type="slidenum">
              <a:rPr lang="en-US" smtClean="0"/>
              <a:t>‹#›</a:t>
            </a:fld>
            <a:endParaRPr lang="en-US"/>
          </a:p>
        </p:txBody>
      </p:sp>
    </p:spTree>
    <p:extLst>
      <p:ext uri="{BB962C8B-B14F-4D97-AF65-F5344CB8AC3E}">
        <p14:creationId xmlns:p14="http://schemas.microsoft.com/office/powerpoint/2010/main" val="133457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3" y="0"/>
            <a:ext cx="4033943" cy="352375"/>
          </a:xfrm>
          <a:prstGeom prst="rect">
            <a:avLst/>
          </a:prstGeom>
        </p:spPr>
        <p:txBody>
          <a:bodyPr vert="horz" lIns="93324" tIns="46662" rIns="93324" bIns="46662" rtlCol="0"/>
          <a:lstStyle>
            <a:lvl1pPr algn="r">
              <a:defRPr sz="1200"/>
            </a:lvl1pPr>
          </a:lstStyle>
          <a:p>
            <a:fld id="{AB97F31C-CFAE-084D-A1C3-A3D12D56DFB5}" type="datetimeFigureOut">
              <a:rPr lang="en-US" smtClean="0"/>
              <a:t>11/8/2022</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70726"/>
            <a:ext cx="4033943" cy="352374"/>
          </a:xfrm>
          <a:prstGeom prst="rect">
            <a:avLst/>
          </a:prstGeom>
        </p:spPr>
        <p:txBody>
          <a:bodyPr vert="horz" lIns="93324" tIns="46662" rIns="93324" bIns="46662" rtlCol="0" anchor="b"/>
          <a:lstStyle>
            <a:lvl1pPr algn="r">
              <a:defRPr sz="1200"/>
            </a:lvl1pPr>
          </a:lstStyle>
          <a:p>
            <a:fld id="{2535AB42-3E1A-CC4F-97BF-DEE2C74446CA}" type="slidenum">
              <a:rPr lang="en-US" smtClean="0"/>
              <a:t>‹#›</a:t>
            </a:fld>
            <a:endParaRPr lang="en-US"/>
          </a:p>
        </p:txBody>
      </p:sp>
    </p:spTree>
    <p:extLst>
      <p:ext uri="{BB962C8B-B14F-4D97-AF65-F5344CB8AC3E}">
        <p14:creationId xmlns:p14="http://schemas.microsoft.com/office/powerpoint/2010/main" val="53289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200400" y="2030819"/>
            <a:ext cx="5257799" cy="1573619"/>
          </a:xfrm>
          <a:prstGeom prst="rect">
            <a:avLst/>
          </a:prstGeom>
        </p:spPr>
        <p:txBody>
          <a:bodyPr anchor="b">
            <a:noAutofit/>
          </a:bodyPr>
          <a:lstStyle>
            <a:lvl1pPr algn="l">
              <a:defRPr sz="3600" b="1" baseline="0">
                <a:solidFill>
                  <a:srgbClr val="425563"/>
                </a:solidFill>
                <a:latin typeface="Arial" charset="0"/>
                <a:ea typeface="Arial" charset="0"/>
                <a:cs typeface="Arial" charset="0"/>
              </a:defRPr>
            </a:lvl1pPr>
          </a:lstStyle>
          <a:p>
            <a:r>
              <a:rPr lang="en-US"/>
              <a:t>Click to edit Presentation Title</a:t>
            </a:r>
          </a:p>
        </p:txBody>
      </p:sp>
      <p:sp>
        <p:nvSpPr>
          <p:cNvPr id="5" name="Subtitle 2"/>
          <p:cNvSpPr>
            <a:spLocks noGrp="1"/>
          </p:cNvSpPr>
          <p:nvPr>
            <p:ph type="subTitle" idx="1" hasCustomPrompt="1"/>
          </p:nvPr>
        </p:nvSpPr>
        <p:spPr>
          <a:xfrm>
            <a:off x="3200400" y="3774558"/>
            <a:ext cx="4800600" cy="1206795"/>
          </a:xfrm>
          <a:prstGeom prst="rect">
            <a:avLst/>
          </a:prstGeom>
        </p:spPr>
        <p:txBody>
          <a:bodyPr>
            <a:noAutofit/>
          </a:bodyPr>
          <a:lstStyle>
            <a:lvl1pPr marL="0" indent="0" algn="l">
              <a:buNone/>
              <a:defRPr sz="2400" b="0" i="0" baseline="0">
                <a:solidFill>
                  <a:srgbClr val="42556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title and/or presenter name</a:t>
            </a:r>
          </a:p>
        </p:txBody>
      </p:sp>
      <p:sp>
        <p:nvSpPr>
          <p:cNvPr id="6" name="Text Placeholder 12"/>
          <p:cNvSpPr>
            <a:spLocks noGrp="1"/>
          </p:cNvSpPr>
          <p:nvPr>
            <p:ph type="body" sz="quarter" idx="12" hasCustomPrompt="1"/>
          </p:nvPr>
        </p:nvSpPr>
        <p:spPr>
          <a:xfrm>
            <a:off x="3200400" y="6176963"/>
            <a:ext cx="4263656" cy="362060"/>
          </a:xfrm>
          <a:prstGeom prst="rect">
            <a:avLst/>
          </a:prstGeom>
        </p:spPr>
        <p:txBody>
          <a:bodyPr anchor="ctr">
            <a:noAutofit/>
          </a:bodyPr>
          <a:lstStyle>
            <a:lvl1pPr marL="0" indent="0">
              <a:buNone/>
              <a:defRPr sz="800" baseline="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 text</a:t>
            </a:r>
          </a:p>
        </p:txBody>
      </p:sp>
      <p:sp>
        <p:nvSpPr>
          <p:cNvPr id="7" name="Text Placeholder 12"/>
          <p:cNvSpPr>
            <a:spLocks noGrp="1"/>
          </p:cNvSpPr>
          <p:nvPr>
            <p:ph type="body" sz="quarter" idx="13" hasCustomPrompt="1"/>
          </p:nvPr>
        </p:nvSpPr>
        <p:spPr>
          <a:xfrm>
            <a:off x="7464056" y="6176963"/>
            <a:ext cx="994143" cy="362060"/>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3888" y="1709739"/>
            <a:ext cx="7886700" cy="1830903"/>
          </a:xfrm>
          <a:prstGeom prst="rect">
            <a:avLst/>
          </a:prstGeom>
        </p:spPr>
        <p:txBody>
          <a:bodyPr anchor="b">
            <a:noAutofit/>
          </a:bodyPr>
          <a:lstStyle>
            <a:lvl1pPr>
              <a:defRPr sz="3200" b="1">
                <a:solidFill>
                  <a:schemeClr val="bg1"/>
                </a:solidFill>
                <a:latin typeface="Arial" charset="0"/>
                <a:ea typeface="Arial" charset="0"/>
                <a:cs typeface="Arial" charset="0"/>
              </a:defRPr>
            </a:lvl1pPr>
          </a:lstStyle>
          <a:p>
            <a:r>
              <a:rPr lang="en-US"/>
              <a:t>Click to edit Section Title</a:t>
            </a:r>
          </a:p>
        </p:txBody>
      </p:sp>
      <p:sp>
        <p:nvSpPr>
          <p:cNvPr id="3" name="Text Placeholder 2"/>
          <p:cNvSpPr>
            <a:spLocks noGrp="1"/>
          </p:cNvSpPr>
          <p:nvPr>
            <p:ph type="body" idx="1" hasCustomPrompt="1"/>
          </p:nvPr>
        </p:nvSpPr>
        <p:spPr>
          <a:xfrm>
            <a:off x="623888" y="3636336"/>
            <a:ext cx="7886700" cy="1297171"/>
          </a:xfrm>
          <a:prstGeom prst="rect">
            <a:avLst/>
          </a:prstGeom>
        </p:spPr>
        <p:txBody>
          <a:bodyPr/>
          <a:lstStyle>
            <a:lvl1pPr marL="0" indent="0">
              <a:buNone/>
              <a:defRPr sz="2400" b="0">
                <a:solidFill>
                  <a:srgbClr val="D0D3D4"/>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Click to edit subtitle title</a:t>
            </a:r>
          </a:p>
        </p:txBody>
      </p:sp>
      <p:sp>
        <p:nvSpPr>
          <p:cNvPr id="8" name="Date Placeholder 3"/>
          <p:cNvSpPr txBox="1">
            <a:spLocks/>
          </p:cNvSpPr>
          <p:nvPr/>
        </p:nvSpPr>
        <p:spPr>
          <a:xfrm>
            <a:off x="628650" y="6176964"/>
            <a:ext cx="583462" cy="53743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42556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a:solidFill>
                  <a:srgbClr val="D0D3D4"/>
                </a:solidFill>
                <a:latin typeface="Arial" charset="0"/>
                <a:ea typeface="Arial" charset="0"/>
                <a:cs typeface="Arial" charset="0"/>
              </a:rPr>
              <a:t>[ </a:t>
            </a:r>
            <a:fld id="{B14A1B9E-AD01-EA42-AD4A-22F202E87BE9}" type="slidenum">
              <a:rPr lang="en-US" sz="800" b="0" smtClean="0">
                <a:solidFill>
                  <a:srgbClr val="D0D3D4"/>
                </a:solidFill>
                <a:latin typeface="Arial" charset="0"/>
                <a:ea typeface="Arial" charset="0"/>
                <a:cs typeface="Arial" charset="0"/>
              </a:rPr>
              <a:t>‹#›</a:t>
            </a:fld>
            <a:r>
              <a:rPr lang="en-US" sz="800" b="0">
                <a:solidFill>
                  <a:srgbClr val="D0D3D4"/>
                </a:solidFill>
                <a:latin typeface="Arial" charset="0"/>
                <a:ea typeface="Arial" charset="0"/>
                <a:cs typeface="Arial" charset="0"/>
              </a:rPr>
              <a:t> ] </a:t>
            </a:r>
          </a:p>
        </p:txBody>
      </p:sp>
      <p:sp>
        <p:nvSpPr>
          <p:cNvPr id="10" name="TextBox 9"/>
          <p:cNvSpPr txBox="1"/>
          <p:nvPr/>
        </p:nvSpPr>
        <p:spPr>
          <a:xfrm>
            <a:off x="1297172" y="6337957"/>
            <a:ext cx="3571210" cy="215444"/>
          </a:xfrm>
          <a:prstGeom prst="rect">
            <a:avLst/>
          </a:prstGeom>
          <a:noFill/>
        </p:spPr>
        <p:txBody>
          <a:bodyPr wrap="square" rtlCol="0">
            <a:noAutofit/>
          </a:bodyPr>
          <a:lstStyle/>
          <a:p>
            <a:endParaRPr lang="en-US" sz="800">
              <a:solidFill>
                <a:srgbClr val="D0D3D4"/>
              </a:solidFill>
              <a:latin typeface="Arial" charset="0"/>
              <a:ea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018197"/>
          </a:xfrm>
          <a:prstGeom prst="rect">
            <a:avLst/>
          </a:prstGeom>
        </p:spPr>
        <p:txBody>
          <a:bodyPr>
            <a:noAutofit/>
          </a:bodyPr>
          <a:lstStyle>
            <a:lvl1pPr>
              <a:defRPr sz="3200" b="0" i="0">
                <a:solidFill>
                  <a:srgbClr val="0082BA"/>
                </a:solidFill>
                <a:latin typeface="Arial" charset="0"/>
                <a:ea typeface="Arial" charset="0"/>
                <a:cs typeface="Arial" charset="0"/>
              </a:defRPr>
            </a:lvl1pPr>
          </a:lstStyle>
          <a:p>
            <a:r>
              <a:rPr lang="en-US"/>
              <a:t>Click to edit title</a:t>
            </a:r>
          </a:p>
        </p:txBody>
      </p:sp>
      <p:sp>
        <p:nvSpPr>
          <p:cNvPr id="3" name="Content Placeholder 2"/>
          <p:cNvSpPr>
            <a:spLocks noGrp="1"/>
          </p:cNvSpPr>
          <p:nvPr>
            <p:ph idx="1" hasCustomPrompt="1"/>
          </p:nvPr>
        </p:nvSpPr>
        <p:spPr>
          <a:xfrm>
            <a:off x="628650" y="1383323"/>
            <a:ext cx="7886700" cy="4793640"/>
          </a:xfrm>
          <a:prstGeom prst="rect">
            <a:avLst/>
          </a:prstGeom>
        </p:spPr>
        <p:txBody>
          <a:bodyPr>
            <a:noAutofit/>
          </a:bodyPr>
          <a:lstStyle>
            <a:lvl1pPr marL="0" indent="0">
              <a:buNone/>
              <a:defRPr sz="1800" b="0" i="0">
                <a:solidFill>
                  <a:srgbClr val="425563"/>
                </a:solidFill>
                <a:latin typeface="Arial" charset="0"/>
                <a:ea typeface="Arial" charset="0"/>
                <a:cs typeface="Arial" charset="0"/>
              </a:defRPr>
            </a:lvl1pPr>
            <a:lvl2pPr marL="750888" indent="-285750" fontAlgn="ctr">
              <a:lnSpc>
                <a:spcPct val="100000"/>
              </a:lnSpc>
              <a:buFont typeface="Arial" charset="0"/>
              <a:buChar char="•"/>
              <a:tabLst/>
              <a:defRPr sz="1600" b="0" i="0">
                <a:solidFill>
                  <a:srgbClr val="425563"/>
                </a:solidFill>
                <a:latin typeface="Arial" charset="0"/>
                <a:ea typeface="Arial" charset="0"/>
                <a:cs typeface="Arial" charset="0"/>
              </a:defRPr>
            </a:lvl2pPr>
            <a:lvl3pPr marL="920750" indent="-222250">
              <a:tabLst/>
              <a:defRPr sz="16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a:t>Click to edit text</a:t>
            </a:r>
          </a:p>
          <a:p>
            <a:pPr lvl="1"/>
            <a:r>
              <a:rPr lang="en-US"/>
              <a:t>Second level</a:t>
            </a:r>
          </a:p>
          <a:p>
            <a:pPr lvl="2"/>
            <a:r>
              <a:rPr lang="en-US"/>
              <a:t>Third level</a:t>
            </a:r>
          </a:p>
          <a:p>
            <a:pPr lvl="0"/>
            <a:r>
              <a:rPr lang="en-US"/>
              <a:t>Click to edit text</a:t>
            </a:r>
          </a:p>
          <a:p>
            <a:pPr lvl="1"/>
            <a:r>
              <a:rPr lang="en-US"/>
              <a:t>Second level</a:t>
            </a:r>
          </a:p>
          <a:p>
            <a:pPr lvl="2"/>
            <a:r>
              <a:rPr lang="en-US"/>
              <a:t>Third level</a:t>
            </a:r>
          </a:p>
          <a:p>
            <a:pPr lvl="0"/>
            <a:r>
              <a:rPr lang="en-US"/>
              <a:t>Click to edit text</a:t>
            </a:r>
          </a:p>
          <a:p>
            <a:pPr lvl="0"/>
            <a:r>
              <a:rPr lang="en-US"/>
              <a:t>Click to edit text</a:t>
            </a:r>
          </a:p>
        </p:txBody>
      </p:sp>
      <p:sp>
        <p:nvSpPr>
          <p:cNvPr id="12" name="Text Placeholder 12"/>
          <p:cNvSpPr>
            <a:spLocks noGrp="1"/>
          </p:cNvSpPr>
          <p:nvPr>
            <p:ph type="body" sz="quarter" idx="12" hasCustomPrompt="1"/>
          </p:nvPr>
        </p:nvSpPr>
        <p:spPr>
          <a:xfrm>
            <a:off x="1329070" y="6176963"/>
            <a:ext cx="5751668"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a:t>
            </a:r>
          </a:p>
        </p:txBody>
      </p:sp>
      <p:sp>
        <p:nvSpPr>
          <p:cNvPr id="11" name="TextBox 10"/>
          <p:cNvSpPr txBox="1"/>
          <p:nvPr/>
        </p:nvSpPr>
        <p:spPr>
          <a:xfrm>
            <a:off x="628650" y="6606670"/>
            <a:ext cx="685800" cy="215444"/>
          </a:xfrm>
          <a:prstGeom prst="rect">
            <a:avLst/>
          </a:prstGeom>
          <a:noFill/>
        </p:spPr>
        <p:txBody>
          <a:bodyPr wrap="square" rtlCol="0">
            <a:spAutoFit/>
          </a:bodyPr>
          <a:lstStyle/>
          <a:p>
            <a:r>
              <a:rPr lang="en-US" sz="80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a:solidFill>
                  <a:srgbClr val="425563"/>
                </a:solidFill>
                <a:latin typeface="Arial" charset="0"/>
                <a:ea typeface="Arial" charset="0"/>
                <a:cs typeface="Arial" charset="0"/>
              </a:rPr>
              <a:t> ]</a:t>
            </a:r>
            <a:endParaRPr lang="en-US" sz="800">
              <a:solidFill>
                <a:srgbClr val="425563"/>
              </a:solidFill>
              <a:latin typeface="Arial" charset="0"/>
              <a:ea typeface="Arial" charset="0"/>
              <a:cs typeface="Arial" charset="0"/>
            </a:endParaRPr>
          </a:p>
        </p:txBody>
      </p:sp>
      <p:sp>
        <p:nvSpPr>
          <p:cNvPr id="6" name="Text Placeholder 12"/>
          <p:cNvSpPr>
            <a:spLocks noGrp="1"/>
          </p:cNvSpPr>
          <p:nvPr>
            <p:ph type="body" sz="quarter" idx="13" hasCustomPrompt="1"/>
          </p:nvPr>
        </p:nvSpPr>
        <p:spPr>
          <a:xfrm>
            <a:off x="1329070" y="6581417"/>
            <a:ext cx="5751668" cy="240697"/>
          </a:xfrm>
          <a:prstGeom prst="rect">
            <a:avLst/>
          </a:prstGeom>
        </p:spPr>
        <p:txBody>
          <a:bodyPr anchor="ctr">
            <a:noAutofit/>
          </a:bodyPr>
          <a:lstStyle>
            <a:lvl1pPr marL="0" indent="0">
              <a:buNone/>
              <a:defRPr sz="800">
                <a:solidFill>
                  <a:schemeClr val="tx1"/>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 Text</a:t>
            </a:r>
          </a:p>
        </p:txBody>
      </p:sp>
    </p:spTree>
    <p:extLst>
      <p:ext uri="{BB962C8B-B14F-4D97-AF65-F5344CB8AC3E}">
        <p14:creationId xmlns:p14="http://schemas.microsoft.com/office/powerpoint/2010/main" val="371064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018197"/>
          </a:xfrm>
          <a:prstGeom prst="rect">
            <a:avLst/>
          </a:prstGeom>
        </p:spPr>
        <p:txBody>
          <a:bodyPr>
            <a:noAutofit/>
          </a:bodyPr>
          <a:lstStyle>
            <a:lvl1pPr>
              <a:defRPr sz="3200" b="0" i="0">
                <a:solidFill>
                  <a:srgbClr val="0082BA"/>
                </a:solidFill>
                <a:latin typeface="Arial" charset="0"/>
                <a:ea typeface="Arial" charset="0"/>
                <a:cs typeface="Arial" charset="0"/>
              </a:defRPr>
            </a:lvl1pPr>
          </a:lstStyle>
          <a:p>
            <a:r>
              <a:rPr lang="en-US"/>
              <a:t>Click to edit title</a:t>
            </a:r>
          </a:p>
        </p:txBody>
      </p:sp>
      <p:sp>
        <p:nvSpPr>
          <p:cNvPr id="3" name="Content Placeholder 2"/>
          <p:cNvSpPr>
            <a:spLocks noGrp="1"/>
          </p:cNvSpPr>
          <p:nvPr>
            <p:ph idx="1" hasCustomPrompt="1"/>
          </p:nvPr>
        </p:nvSpPr>
        <p:spPr>
          <a:xfrm>
            <a:off x="628650" y="1383323"/>
            <a:ext cx="7886700" cy="4793640"/>
          </a:xfrm>
          <a:prstGeom prst="rect">
            <a:avLst/>
          </a:prstGeom>
        </p:spPr>
        <p:txBody>
          <a:bodyPr>
            <a:noAutofit/>
          </a:bodyPr>
          <a:lstStyle>
            <a:lvl1pPr marL="0" indent="0">
              <a:buNone/>
              <a:defRPr sz="1800" b="0" i="0">
                <a:solidFill>
                  <a:srgbClr val="425563"/>
                </a:solidFill>
                <a:latin typeface="Arial" charset="0"/>
                <a:ea typeface="Arial" charset="0"/>
                <a:cs typeface="Arial" charset="0"/>
              </a:defRPr>
            </a:lvl1pPr>
            <a:lvl2pPr marL="750888" indent="-285750" fontAlgn="ctr">
              <a:lnSpc>
                <a:spcPct val="100000"/>
              </a:lnSpc>
              <a:buFont typeface="Arial" charset="0"/>
              <a:buChar char="•"/>
              <a:tabLst/>
              <a:defRPr sz="1600" b="0" i="0">
                <a:solidFill>
                  <a:srgbClr val="425563"/>
                </a:solidFill>
                <a:latin typeface="Arial" charset="0"/>
                <a:ea typeface="Arial" charset="0"/>
                <a:cs typeface="Arial" charset="0"/>
              </a:defRPr>
            </a:lvl2pPr>
            <a:lvl3pPr marL="920750" indent="-222250">
              <a:tabLst/>
              <a:defRPr sz="16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a:t>Click to edit text</a:t>
            </a:r>
          </a:p>
          <a:p>
            <a:pPr lvl="1"/>
            <a:r>
              <a:rPr lang="en-US"/>
              <a:t>Second level</a:t>
            </a:r>
          </a:p>
          <a:p>
            <a:pPr lvl="2"/>
            <a:r>
              <a:rPr lang="en-US"/>
              <a:t>Third level</a:t>
            </a:r>
          </a:p>
          <a:p>
            <a:pPr lvl="0"/>
            <a:r>
              <a:rPr lang="en-US"/>
              <a:t>Click to edit text</a:t>
            </a:r>
          </a:p>
          <a:p>
            <a:pPr lvl="1"/>
            <a:r>
              <a:rPr lang="en-US"/>
              <a:t>Second level</a:t>
            </a:r>
          </a:p>
          <a:p>
            <a:pPr lvl="2"/>
            <a:r>
              <a:rPr lang="en-US"/>
              <a:t>Third level</a:t>
            </a:r>
          </a:p>
          <a:p>
            <a:pPr lvl="0"/>
            <a:r>
              <a:rPr lang="en-US"/>
              <a:t>Click to edit text</a:t>
            </a:r>
          </a:p>
          <a:p>
            <a:pPr lvl="0"/>
            <a:r>
              <a:rPr lang="en-US"/>
              <a:t>Click to edit text</a:t>
            </a:r>
          </a:p>
        </p:txBody>
      </p:sp>
      <p:sp>
        <p:nvSpPr>
          <p:cNvPr id="12" name="Text Placeholder 12"/>
          <p:cNvSpPr>
            <a:spLocks noGrp="1"/>
          </p:cNvSpPr>
          <p:nvPr>
            <p:ph type="body" sz="quarter" idx="12" hasCustomPrompt="1"/>
          </p:nvPr>
        </p:nvSpPr>
        <p:spPr>
          <a:xfrm>
            <a:off x="1329070" y="6176963"/>
            <a:ext cx="5751668"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a:t>
            </a:r>
          </a:p>
        </p:txBody>
      </p:sp>
      <p:sp>
        <p:nvSpPr>
          <p:cNvPr id="11" name="TextBox 10"/>
          <p:cNvSpPr txBox="1"/>
          <p:nvPr/>
        </p:nvSpPr>
        <p:spPr>
          <a:xfrm>
            <a:off x="628650" y="6606670"/>
            <a:ext cx="685800" cy="215444"/>
          </a:xfrm>
          <a:prstGeom prst="rect">
            <a:avLst/>
          </a:prstGeom>
          <a:noFill/>
        </p:spPr>
        <p:txBody>
          <a:bodyPr wrap="square" rtlCol="0">
            <a:spAutoFit/>
          </a:bodyPr>
          <a:lstStyle/>
          <a:p>
            <a:r>
              <a:rPr lang="en-US" sz="80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a:solidFill>
                  <a:srgbClr val="425563"/>
                </a:solidFill>
                <a:latin typeface="Arial" charset="0"/>
                <a:ea typeface="Arial" charset="0"/>
                <a:cs typeface="Arial" charset="0"/>
              </a:rPr>
              <a:t> ]</a:t>
            </a:r>
            <a:endParaRPr lang="en-US" sz="800">
              <a:solidFill>
                <a:srgbClr val="425563"/>
              </a:solidFill>
              <a:latin typeface="Arial" charset="0"/>
              <a:ea typeface="Arial" charset="0"/>
              <a:cs typeface="Arial" charset="0"/>
            </a:endParaRPr>
          </a:p>
        </p:txBody>
      </p:sp>
      <p:sp>
        <p:nvSpPr>
          <p:cNvPr id="6" name="Text Placeholder 12"/>
          <p:cNvSpPr>
            <a:spLocks noGrp="1"/>
          </p:cNvSpPr>
          <p:nvPr>
            <p:ph type="body" sz="quarter" idx="13" hasCustomPrompt="1"/>
          </p:nvPr>
        </p:nvSpPr>
        <p:spPr>
          <a:xfrm>
            <a:off x="1329070" y="6581417"/>
            <a:ext cx="5751668" cy="240697"/>
          </a:xfrm>
          <a:prstGeom prst="rect">
            <a:avLst/>
          </a:prstGeom>
        </p:spPr>
        <p:txBody>
          <a:bodyPr anchor="ctr">
            <a:noAutofit/>
          </a:bodyPr>
          <a:lstStyle>
            <a:lvl1pPr marL="0" indent="0">
              <a:buNone/>
              <a:defRPr sz="800">
                <a:solidFill>
                  <a:schemeClr val="tx1"/>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 Text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50" y="1380110"/>
            <a:ext cx="3886200" cy="4796853"/>
          </a:xfrm>
          <a:prstGeom prst="rect">
            <a:avLst/>
          </a:prstGeom>
        </p:spPr>
        <p:txBody>
          <a:bodyPr>
            <a:noAutofit/>
          </a:bodyPr>
          <a:lstStyle>
            <a:lvl1pPr marL="231775" indent="-231775">
              <a:buFont typeface="Arial" charset="0"/>
              <a:buChar char="•"/>
              <a:tabLst/>
              <a:defRPr sz="1800">
                <a:solidFill>
                  <a:srgbClr val="425563"/>
                </a:solidFill>
                <a:latin typeface="Arial" charset="0"/>
                <a:ea typeface="Arial" charset="0"/>
                <a:cs typeface="Arial" charset="0"/>
              </a:defRPr>
            </a:lvl1pPr>
            <a:lvl2pPr marL="581025" indent="-242888">
              <a:tabLst/>
              <a:defRPr sz="1600">
                <a:solidFill>
                  <a:srgbClr val="425563"/>
                </a:solidFill>
                <a:latin typeface="Arial" charset="0"/>
                <a:ea typeface="Arial" charset="0"/>
                <a:cs typeface="Arial" charset="0"/>
              </a:defRPr>
            </a:lvl2pPr>
            <a:lvl3pPr marL="920750" indent="-233363">
              <a:tabLst/>
              <a:defRPr sz="160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a:t>Click to edit text</a:t>
            </a:r>
          </a:p>
          <a:p>
            <a:pPr lvl="1"/>
            <a:r>
              <a:rPr lang="en-US"/>
              <a:t>Click to edit text Second level</a:t>
            </a:r>
          </a:p>
          <a:p>
            <a:pPr lvl="2"/>
            <a:r>
              <a:rPr lang="en-US"/>
              <a:t>Click to edit text Third level</a:t>
            </a:r>
          </a:p>
        </p:txBody>
      </p:sp>
      <p:sp>
        <p:nvSpPr>
          <p:cNvPr id="4" name="Content Placeholder 3"/>
          <p:cNvSpPr>
            <a:spLocks noGrp="1"/>
          </p:cNvSpPr>
          <p:nvPr>
            <p:ph sz="half" idx="2" hasCustomPrompt="1"/>
          </p:nvPr>
        </p:nvSpPr>
        <p:spPr>
          <a:xfrm>
            <a:off x="4629150" y="1380110"/>
            <a:ext cx="3886200" cy="4796853"/>
          </a:xfrm>
          <a:prstGeom prst="rect">
            <a:avLst/>
          </a:prstGeom>
        </p:spPr>
        <p:txBody>
          <a:bodyPr>
            <a:noAutofit/>
          </a:bodyPr>
          <a:lstStyle>
            <a:lvl1pPr marL="231775" indent="-231775">
              <a:buFont typeface="Arial" charset="0"/>
              <a:buChar char="•"/>
              <a:tabLst/>
              <a:defRPr sz="1800">
                <a:solidFill>
                  <a:srgbClr val="425563"/>
                </a:solidFill>
                <a:latin typeface="Arial" charset="0"/>
                <a:ea typeface="Arial" charset="0"/>
                <a:cs typeface="Arial" charset="0"/>
              </a:defRPr>
            </a:lvl1pPr>
            <a:lvl2pPr marL="581025" indent="-231775">
              <a:tabLst/>
              <a:defRPr sz="1600">
                <a:solidFill>
                  <a:srgbClr val="425563"/>
                </a:solidFill>
                <a:latin typeface="Arial" charset="0"/>
                <a:ea typeface="Arial" charset="0"/>
                <a:cs typeface="Arial" charset="0"/>
              </a:defRPr>
            </a:lvl2pPr>
            <a:lvl3pPr marL="920750" indent="-233363">
              <a:tabLst/>
              <a:defRPr sz="1600">
                <a:solidFill>
                  <a:srgbClr val="425563"/>
                </a:solidFill>
                <a:latin typeface="Arial" charset="0"/>
                <a:ea typeface="Arial" charset="0"/>
                <a:cs typeface="Arial" charset="0"/>
              </a:defRPr>
            </a:lvl3pPr>
          </a:lstStyle>
          <a:p>
            <a:pPr lvl="0"/>
            <a:r>
              <a:rPr lang="en-US"/>
              <a:t>Click to edit text/add photo(s)</a:t>
            </a:r>
          </a:p>
          <a:p>
            <a:pPr lvl="1"/>
            <a:r>
              <a:rPr lang="en-US"/>
              <a:t>Click to edit text Second level</a:t>
            </a:r>
          </a:p>
          <a:p>
            <a:pPr lvl="2"/>
            <a:r>
              <a:rPr lang="en-US"/>
              <a:t>Click to edit text Third level</a:t>
            </a:r>
          </a:p>
        </p:txBody>
      </p:sp>
      <p:sp>
        <p:nvSpPr>
          <p:cNvPr id="11" name="Title 10"/>
          <p:cNvSpPr>
            <a:spLocks noGrp="1"/>
          </p:cNvSpPr>
          <p:nvPr>
            <p:ph type="title" hasCustomPrompt="1"/>
          </p:nvPr>
        </p:nvSpPr>
        <p:spPr>
          <a:xfrm>
            <a:off x="628650" y="365126"/>
            <a:ext cx="7886700" cy="1014984"/>
          </a:xfrm>
          <a:prstGeom prst="rect">
            <a:avLst/>
          </a:prstGeom>
        </p:spPr>
        <p:txBody>
          <a:bodyPr>
            <a:noAutofit/>
          </a:bodyPr>
          <a:lstStyle>
            <a:lvl1pPr>
              <a:defRPr sz="3200" b="0" i="0" baseline="0">
                <a:solidFill>
                  <a:srgbClr val="0082BA"/>
                </a:solidFill>
                <a:latin typeface="Arial" charset="0"/>
                <a:ea typeface="Arial" charset="0"/>
                <a:cs typeface="Arial" charset="0"/>
              </a:defRPr>
            </a:lvl1pPr>
          </a:lstStyle>
          <a:p>
            <a:r>
              <a:rPr lang="en-US"/>
              <a:t>Click to edit title</a:t>
            </a:r>
          </a:p>
        </p:txBody>
      </p:sp>
      <p:sp>
        <p:nvSpPr>
          <p:cNvPr id="9" name="Text Placeholder 12"/>
          <p:cNvSpPr>
            <a:spLocks noGrp="1"/>
          </p:cNvSpPr>
          <p:nvPr>
            <p:ph type="body" sz="quarter" idx="12" hasCustomPrompt="1"/>
          </p:nvPr>
        </p:nvSpPr>
        <p:spPr>
          <a:xfrm>
            <a:off x="1329070" y="6176963"/>
            <a:ext cx="5751668"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a:t>
            </a:r>
          </a:p>
        </p:txBody>
      </p:sp>
      <p:sp>
        <p:nvSpPr>
          <p:cNvPr id="14" name="TextBox 13"/>
          <p:cNvSpPr txBox="1"/>
          <p:nvPr/>
        </p:nvSpPr>
        <p:spPr>
          <a:xfrm>
            <a:off x="628650" y="6606670"/>
            <a:ext cx="685800" cy="215444"/>
          </a:xfrm>
          <a:prstGeom prst="rect">
            <a:avLst/>
          </a:prstGeom>
          <a:noFill/>
        </p:spPr>
        <p:txBody>
          <a:bodyPr wrap="square" rtlCol="0">
            <a:spAutoFit/>
          </a:bodyPr>
          <a:lstStyle/>
          <a:p>
            <a:r>
              <a:rPr lang="en-US" sz="80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a:solidFill>
                  <a:srgbClr val="425563"/>
                </a:solidFill>
                <a:latin typeface="Arial" charset="0"/>
                <a:ea typeface="Arial" charset="0"/>
                <a:cs typeface="Arial" charset="0"/>
              </a:rPr>
              <a:t> ]</a:t>
            </a:r>
            <a:endParaRPr lang="en-US" sz="800">
              <a:solidFill>
                <a:srgbClr val="425563"/>
              </a:solidFill>
              <a:latin typeface="Arial" charset="0"/>
              <a:ea typeface="Arial" charset="0"/>
              <a:cs typeface="Arial" charset="0"/>
            </a:endParaRPr>
          </a:p>
        </p:txBody>
      </p:sp>
      <p:sp>
        <p:nvSpPr>
          <p:cNvPr id="7" name="Text Placeholder 12"/>
          <p:cNvSpPr>
            <a:spLocks noGrp="1"/>
          </p:cNvSpPr>
          <p:nvPr>
            <p:ph type="body" sz="quarter" idx="13" hasCustomPrompt="1"/>
          </p:nvPr>
        </p:nvSpPr>
        <p:spPr>
          <a:xfrm>
            <a:off x="1329070" y="6581417"/>
            <a:ext cx="5751668" cy="240697"/>
          </a:xfrm>
          <a:prstGeom prst="rect">
            <a:avLst/>
          </a:prstGeom>
        </p:spPr>
        <p:txBody>
          <a:bodyPr anchor="ctr">
            <a:noAutofit/>
          </a:bodyPr>
          <a:lstStyle>
            <a:lvl1pPr marL="0" indent="0">
              <a:buNone/>
              <a:defRPr sz="800">
                <a:solidFill>
                  <a:schemeClr val="tx1"/>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018197"/>
          </a:xfrm>
          <a:prstGeom prst="rect">
            <a:avLst/>
          </a:prstGeom>
        </p:spPr>
        <p:txBody>
          <a:bodyPr>
            <a:noAutofit/>
          </a:bodyPr>
          <a:lstStyle>
            <a:lvl1pPr>
              <a:defRPr sz="3200" b="0" i="0">
                <a:solidFill>
                  <a:srgbClr val="0082BA"/>
                </a:solidFill>
                <a:latin typeface="Arial" charset="0"/>
                <a:ea typeface="Arial" charset="0"/>
                <a:cs typeface="Arial" charset="0"/>
              </a:defRPr>
            </a:lvl1pPr>
          </a:lstStyle>
          <a:p>
            <a:r>
              <a:rPr lang="en-US"/>
              <a:t>Click to edit title</a:t>
            </a:r>
          </a:p>
        </p:txBody>
      </p:sp>
      <p:sp>
        <p:nvSpPr>
          <p:cNvPr id="3" name="Content Placeholder 2"/>
          <p:cNvSpPr>
            <a:spLocks noGrp="1"/>
          </p:cNvSpPr>
          <p:nvPr>
            <p:ph idx="1" hasCustomPrompt="1"/>
          </p:nvPr>
        </p:nvSpPr>
        <p:spPr>
          <a:xfrm>
            <a:off x="628650" y="1383323"/>
            <a:ext cx="7886700" cy="4793640"/>
          </a:xfrm>
          <a:prstGeom prst="rect">
            <a:avLst/>
          </a:prstGeom>
        </p:spPr>
        <p:txBody>
          <a:bodyPr>
            <a:noAutofit/>
          </a:bodyPr>
          <a:lstStyle>
            <a:lvl1pPr marL="0" indent="0">
              <a:buNone/>
              <a:defRPr sz="1800" b="0" i="0">
                <a:solidFill>
                  <a:srgbClr val="425563"/>
                </a:solidFill>
                <a:latin typeface="Arial" charset="0"/>
                <a:ea typeface="Arial" charset="0"/>
                <a:cs typeface="Arial" charset="0"/>
              </a:defRPr>
            </a:lvl1pPr>
            <a:lvl2pPr marL="242888" indent="0">
              <a:buFontTx/>
              <a:buNone/>
              <a:tabLst/>
              <a:defRPr sz="1600" b="0" i="0">
                <a:solidFill>
                  <a:srgbClr val="425563"/>
                </a:solidFill>
                <a:latin typeface="Arial" charset="0"/>
                <a:ea typeface="Arial" charset="0"/>
                <a:cs typeface="Arial" charset="0"/>
              </a:defRPr>
            </a:lvl2pPr>
            <a:lvl3pPr marL="698500" indent="0">
              <a:buFontTx/>
              <a:buNone/>
              <a:tabLst/>
              <a:defRPr sz="16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a:t>Click to edit text</a:t>
            </a:r>
          </a:p>
          <a:p>
            <a:pPr lvl="1"/>
            <a:r>
              <a:rPr lang="en-US"/>
              <a:t>Second level</a:t>
            </a:r>
          </a:p>
        </p:txBody>
      </p:sp>
      <p:sp>
        <p:nvSpPr>
          <p:cNvPr id="8" name="Text Placeholder 12"/>
          <p:cNvSpPr>
            <a:spLocks noGrp="1"/>
          </p:cNvSpPr>
          <p:nvPr>
            <p:ph type="body" sz="quarter" idx="12" hasCustomPrompt="1"/>
          </p:nvPr>
        </p:nvSpPr>
        <p:spPr>
          <a:xfrm>
            <a:off x="1329070" y="6176963"/>
            <a:ext cx="5751668"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a:t>
            </a:r>
          </a:p>
        </p:txBody>
      </p:sp>
      <p:sp>
        <p:nvSpPr>
          <p:cNvPr id="12" name="TextBox 11"/>
          <p:cNvSpPr txBox="1"/>
          <p:nvPr/>
        </p:nvSpPr>
        <p:spPr>
          <a:xfrm>
            <a:off x="628650" y="6606670"/>
            <a:ext cx="685800" cy="215444"/>
          </a:xfrm>
          <a:prstGeom prst="rect">
            <a:avLst/>
          </a:prstGeom>
          <a:noFill/>
        </p:spPr>
        <p:txBody>
          <a:bodyPr wrap="square" rtlCol="0">
            <a:spAutoFit/>
          </a:bodyPr>
          <a:lstStyle/>
          <a:p>
            <a:r>
              <a:rPr lang="en-US" sz="80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a:solidFill>
                  <a:srgbClr val="425563"/>
                </a:solidFill>
                <a:latin typeface="Arial" charset="0"/>
                <a:ea typeface="Arial" charset="0"/>
                <a:cs typeface="Arial" charset="0"/>
              </a:rPr>
              <a:t> ]</a:t>
            </a:r>
            <a:endParaRPr lang="en-US" sz="800">
              <a:solidFill>
                <a:srgbClr val="425563"/>
              </a:solidFill>
              <a:latin typeface="Arial" charset="0"/>
              <a:ea typeface="Arial" charset="0"/>
              <a:cs typeface="Arial" charset="0"/>
            </a:endParaRPr>
          </a:p>
        </p:txBody>
      </p:sp>
      <p:sp>
        <p:nvSpPr>
          <p:cNvPr id="6" name="Text Placeholder 12"/>
          <p:cNvSpPr>
            <a:spLocks noGrp="1"/>
          </p:cNvSpPr>
          <p:nvPr>
            <p:ph type="body" sz="quarter" idx="13" hasCustomPrompt="1"/>
          </p:nvPr>
        </p:nvSpPr>
        <p:spPr>
          <a:xfrm>
            <a:off x="1329070" y="6581417"/>
            <a:ext cx="5751668" cy="240697"/>
          </a:xfrm>
          <a:prstGeom prst="rect">
            <a:avLst/>
          </a:prstGeom>
        </p:spPr>
        <p:txBody>
          <a:bodyPr anchor="ctr">
            <a:noAutofit/>
          </a:bodyPr>
          <a:lstStyle>
            <a:lvl1pPr marL="0" indent="0">
              <a:buNone/>
              <a:defRPr sz="800">
                <a:solidFill>
                  <a:schemeClr val="tx1"/>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200400" y="2030819"/>
            <a:ext cx="5257799" cy="1573619"/>
          </a:xfrm>
          <a:prstGeom prst="rect">
            <a:avLst/>
          </a:prstGeom>
        </p:spPr>
        <p:txBody>
          <a:bodyPr anchor="b">
            <a:noAutofit/>
          </a:bodyPr>
          <a:lstStyle>
            <a:lvl1pPr algn="l">
              <a:defRPr sz="3600" b="1" baseline="0">
                <a:solidFill>
                  <a:srgbClr val="425563"/>
                </a:solidFill>
                <a:latin typeface="Arial" charset="0"/>
                <a:ea typeface="Arial" charset="0"/>
                <a:cs typeface="Arial" charset="0"/>
              </a:defRPr>
            </a:lvl1pPr>
          </a:lstStyle>
          <a:p>
            <a:r>
              <a:rPr lang="en-US"/>
              <a:t>Click to edit Presentation Title</a:t>
            </a:r>
          </a:p>
        </p:txBody>
      </p:sp>
      <p:sp>
        <p:nvSpPr>
          <p:cNvPr id="5" name="Subtitle 2"/>
          <p:cNvSpPr>
            <a:spLocks noGrp="1"/>
          </p:cNvSpPr>
          <p:nvPr>
            <p:ph type="subTitle" idx="1" hasCustomPrompt="1"/>
          </p:nvPr>
        </p:nvSpPr>
        <p:spPr>
          <a:xfrm>
            <a:off x="3200400" y="3774558"/>
            <a:ext cx="4800600" cy="1206795"/>
          </a:xfrm>
          <a:prstGeom prst="rect">
            <a:avLst/>
          </a:prstGeom>
        </p:spPr>
        <p:txBody>
          <a:bodyPr>
            <a:noAutofit/>
          </a:bodyPr>
          <a:lstStyle>
            <a:lvl1pPr marL="0" indent="0" algn="l">
              <a:buNone/>
              <a:defRPr sz="2400" b="0" i="0" baseline="0">
                <a:solidFill>
                  <a:srgbClr val="42556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title and/or presenter name</a:t>
            </a:r>
          </a:p>
        </p:txBody>
      </p:sp>
      <p:sp>
        <p:nvSpPr>
          <p:cNvPr id="6" name="Text Placeholder 12"/>
          <p:cNvSpPr>
            <a:spLocks noGrp="1"/>
          </p:cNvSpPr>
          <p:nvPr>
            <p:ph type="body" sz="quarter" idx="12" hasCustomPrompt="1"/>
          </p:nvPr>
        </p:nvSpPr>
        <p:spPr>
          <a:xfrm>
            <a:off x="3200400" y="6176963"/>
            <a:ext cx="4263656" cy="362060"/>
          </a:xfrm>
          <a:prstGeom prst="rect">
            <a:avLst/>
          </a:prstGeom>
        </p:spPr>
        <p:txBody>
          <a:bodyPr anchor="ctr">
            <a:noAutofit/>
          </a:bodyPr>
          <a:lstStyle>
            <a:lvl1pPr marL="0" indent="0">
              <a:buNone/>
              <a:defRPr sz="800" baseline="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 text</a:t>
            </a:r>
          </a:p>
        </p:txBody>
      </p:sp>
      <p:sp>
        <p:nvSpPr>
          <p:cNvPr id="7" name="Text Placeholder 12"/>
          <p:cNvSpPr>
            <a:spLocks noGrp="1"/>
          </p:cNvSpPr>
          <p:nvPr>
            <p:ph type="body" sz="quarter" idx="13" hasCustomPrompt="1"/>
          </p:nvPr>
        </p:nvSpPr>
        <p:spPr>
          <a:xfrm>
            <a:off x="7464056" y="6176963"/>
            <a:ext cx="994143" cy="362060"/>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a:t>
            </a:r>
          </a:p>
        </p:txBody>
      </p:sp>
    </p:spTree>
    <p:extLst>
      <p:ext uri="{BB962C8B-B14F-4D97-AF65-F5344CB8AC3E}">
        <p14:creationId xmlns:p14="http://schemas.microsoft.com/office/powerpoint/2010/main" val="10415828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0682939"/>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1970803"/>
      </p:ext>
    </p:extLst>
  </p:cSld>
  <p:clrMap bg1="lt1" tx1="dk1" bg2="lt2" tx2="dk2" accent1="accent1" accent2="accent2" accent3="accent3" accent4="accent4" accent5="accent5" accent6="accent6" hlink="hlink" folHlink="folHlink"/>
  <p:sldLayoutIdLst>
    <p:sldLayoutId id="2147483696" r:id="rId1"/>
    <p:sldLayoutId id="214748370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158193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0469479"/>
      </p:ext>
    </p:extLst>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Why Treat: Chapter 4</a:t>
            </a:r>
            <a:br>
              <a:rPr lang="en-US" dirty="0"/>
            </a:br>
            <a:r>
              <a:rPr lang="en-US" dirty="0"/>
              <a:t>German</a:t>
            </a:r>
          </a:p>
        </p:txBody>
      </p:sp>
      <p:sp>
        <p:nvSpPr>
          <p:cNvPr id="9" name="Text Placeholder 8"/>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1B783FB4-1041-411E-8315-3D5481E4273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2692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3810B2-E313-4D06-8805-3F41F943BDA3}"/>
              </a:ext>
            </a:extLst>
          </p:cNvPr>
          <p:cNvSpPr>
            <a:spLocks noGrp="1"/>
          </p:cNvSpPr>
          <p:nvPr>
            <p:ph type="title"/>
          </p:nvPr>
        </p:nvSpPr>
        <p:spPr/>
        <p:txBody>
          <a:bodyPr/>
          <a:lstStyle/>
          <a:p>
            <a:r>
              <a:rPr lang="en-US" dirty="0"/>
              <a:t>Twitter</a:t>
            </a:r>
          </a:p>
        </p:txBody>
      </p:sp>
      <p:sp>
        <p:nvSpPr>
          <p:cNvPr id="7" name="Text Placeholder 6">
            <a:extLst>
              <a:ext uri="{FF2B5EF4-FFF2-40B4-BE49-F238E27FC236}">
                <a16:creationId xmlns:a16="http://schemas.microsoft.com/office/drawing/2014/main" id="{F3CAAA32-E6FA-415A-BE41-C78EEAE304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4277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
            <a:extLst>
              <a:ext uri="{FF2B5EF4-FFF2-40B4-BE49-F238E27FC236}">
                <a16:creationId xmlns:a16="http://schemas.microsoft.com/office/drawing/2014/main" id="{B56BEFE7-5932-46F1-A161-1ED907ED3B8D}"/>
              </a:ext>
            </a:extLst>
          </p:cNvPr>
          <p:cNvSpPr txBox="1">
            <a:spLocks/>
          </p:cNvSpPr>
          <p:nvPr/>
        </p:nvSpPr>
        <p:spPr>
          <a:xfrm>
            <a:off x="661829" y="448382"/>
            <a:ext cx="7886700" cy="1018197"/>
          </a:xfrm>
          <a:prstGeom prst="rect">
            <a:avLst/>
          </a:prstGeom>
        </p:spPr>
        <p:txBody>
          <a:bodyPr>
            <a:noAutofit/>
          </a:bodyPr>
          <a:lstStyle>
            <a:lvl1pPr algn="l" defTabSz="914400" rtl="0" eaLnBrk="1" latinLnBrk="0" hangingPunct="1">
              <a:lnSpc>
                <a:spcPct val="90000"/>
              </a:lnSpc>
              <a:spcBef>
                <a:spcPct val="0"/>
              </a:spcBef>
              <a:buNone/>
              <a:defRPr sz="3200" b="0" i="0" kern="1200">
                <a:solidFill>
                  <a:srgbClr val="0082BA"/>
                </a:solidFill>
                <a:latin typeface="Arial" charset="0"/>
                <a:ea typeface="Arial" charset="0"/>
                <a:cs typeface="Arial" charset="0"/>
              </a:defRPr>
            </a:lvl1pPr>
          </a:lstStyle>
          <a:p>
            <a:r>
              <a:rPr lang="en-US" dirty="0">
                <a:solidFill>
                  <a:srgbClr val="425563"/>
                </a:solidFill>
              </a:rPr>
              <a:t>Twitter: gif</a:t>
            </a:r>
          </a:p>
        </p:txBody>
      </p:sp>
      <p:sp>
        <p:nvSpPr>
          <p:cNvPr id="10" name="TextBox 9">
            <a:extLst>
              <a:ext uri="{FF2B5EF4-FFF2-40B4-BE49-F238E27FC236}">
                <a16:creationId xmlns:a16="http://schemas.microsoft.com/office/drawing/2014/main" id="{6376E1B6-81C3-4357-9692-6CA7C0FE6F60}"/>
              </a:ext>
            </a:extLst>
          </p:cNvPr>
          <p:cNvSpPr txBox="1"/>
          <p:nvPr/>
        </p:nvSpPr>
        <p:spPr>
          <a:xfrm>
            <a:off x="541742" y="1362422"/>
            <a:ext cx="7235097" cy="954107"/>
          </a:xfrm>
          <a:prstGeom prst="rect">
            <a:avLst/>
          </a:prstGeom>
          <a:noFill/>
        </p:spPr>
        <p:txBody>
          <a:bodyPr wrap="square" lIns="91440" tIns="45720" rIns="91440" bIns="45720" rtlCol="0" anchor="t">
            <a:spAutoFit/>
          </a:bodyPr>
          <a:lstStyle/>
          <a:p>
            <a:pPr>
              <a:defRPr/>
            </a:pPr>
            <a:r>
              <a:rPr lang="de-DE" sz="1400" dirty="0">
                <a:solidFill>
                  <a:srgbClr val="425563"/>
                </a:solidFill>
                <a:latin typeface="Arial"/>
                <a:cs typeface="Arial"/>
              </a:rPr>
              <a:t>In Deutschland erhalten nur 16 bis 17 % der Patienten mit Vorhofflimmern bei einer Herz-Thorax-OP eine begleitende chirurgische Ablation, um einen normalen Sinusrhythmus wiederherzustellen. Erfahren Sie, wie diese Ablation während einer Herz-OP die Lebensqualität wiederherstellt.</a:t>
            </a:r>
            <a:endParaRPr lang="en-US" sz="1400" dirty="0">
              <a:solidFill>
                <a:srgbClr val="425563"/>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2B1FD64-82C3-EAD2-149F-8512CAEE84B4}"/>
              </a:ext>
            </a:extLst>
          </p:cNvPr>
          <p:cNvSpPr/>
          <p:nvPr/>
        </p:nvSpPr>
        <p:spPr>
          <a:xfrm>
            <a:off x="559679" y="1096818"/>
            <a:ext cx="4956742" cy="276999"/>
          </a:xfrm>
          <a:prstGeom prst="rect">
            <a:avLst/>
          </a:prstGeom>
        </p:spPr>
        <p:txBody>
          <a:bodyPr wrap="none">
            <a:spAutoFit/>
          </a:bodyPr>
          <a:lstStyle/>
          <a:p>
            <a:r>
              <a:rPr lang="de-DE" sz="1200" b="1" dirty="0">
                <a:solidFill>
                  <a:srgbClr val="E87722"/>
                </a:solidFill>
                <a:ea typeface="Helvetica Neue" charset="0"/>
                <a:cs typeface="Helvetica Neue" charset="0"/>
              </a:rPr>
              <a:t>Vorhofflimmern wird chirurgisch unterdiagnostiziert und unterbehandelt. </a:t>
            </a:r>
            <a:r>
              <a:rPr lang="en-US" sz="1200" b="1" dirty="0">
                <a:solidFill>
                  <a:srgbClr val="E87722"/>
                </a:solidFill>
                <a:ea typeface="Helvetica Neue" charset="0"/>
                <a:cs typeface="Helvetica Neue" charset="0"/>
              </a:rPr>
              <a:t> </a:t>
            </a:r>
          </a:p>
        </p:txBody>
      </p:sp>
      <p:sp>
        <p:nvSpPr>
          <p:cNvPr id="2" name="Rectangle 1">
            <a:extLst>
              <a:ext uri="{FF2B5EF4-FFF2-40B4-BE49-F238E27FC236}">
                <a16:creationId xmlns:a16="http://schemas.microsoft.com/office/drawing/2014/main" id="{2B9EACC7-6F95-C0D3-7AA9-62D07DCC8CE9}"/>
              </a:ext>
            </a:extLst>
          </p:cNvPr>
          <p:cNvSpPr/>
          <p:nvPr/>
        </p:nvSpPr>
        <p:spPr>
          <a:xfrm>
            <a:off x="559679" y="2455254"/>
            <a:ext cx="5567385" cy="276999"/>
          </a:xfrm>
          <a:prstGeom prst="rect">
            <a:avLst/>
          </a:prstGeom>
        </p:spPr>
        <p:txBody>
          <a:bodyPr wrap="square">
            <a:spAutoFit/>
          </a:bodyPr>
          <a:lstStyle/>
          <a:p>
            <a:r>
              <a:rPr lang="en-US" sz="1200">
                <a:solidFill>
                  <a:srgbClr val="E87722"/>
                </a:solidFill>
                <a:ea typeface="Helvetica Neue" charset="0"/>
                <a:cs typeface="Helvetica Neue" charset="0"/>
              </a:rPr>
              <a:t>Link: https://actagainstafib.com/data_facts/undertreated-and-underdiagnosed/ </a:t>
            </a:r>
          </a:p>
        </p:txBody>
      </p:sp>
      <p:pic>
        <p:nvPicPr>
          <p:cNvPr id="3" name="ATR20220722 PM-EU-2194A-0624-G Germany">
            <a:hlinkClick r:id="" action="ppaction://media"/>
            <a:extLst>
              <a:ext uri="{FF2B5EF4-FFF2-40B4-BE49-F238E27FC236}">
                <a16:creationId xmlns:a16="http://schemas.microsoft.com/office/drawing/2014/main" id="{C791603A-D4FD-D9A4-EBE8-30F558E9F3F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26985" y="2824221"/>
            <a:ext cx="3682238" cy="3682238"/>
          </a:xfrm>
          <a:prstGeom prst="rect">
            <a:avLst/>
          </a:prstGeom>
        </p:spPr>
      </p:pic>
    </p:spTree>
    <p:extLst>
      <p:ext uri="{BB962C8B-B14F-4D97-AF65-F5344CB8AC3E}">
        <p14:creationId xmlns:p14="http://schemas.microsoft.com/office/powerpoint/2010/main" val="36012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
            <a:extLst>
              <a:ext uri="{FF2B5EF4-FFF2-40B4-BE49-F238E27FC236}">
                <a16:creationId xmlns:a16="http://schemas.microsoft.com/office/drawing/2014/main" id="{B56BEFE7-5932-46F1-A161-1ED907ED3B8D}"/>
              </a:ext>
            </a:extLst>
          </p:cNvPr>
          <p:cNvSpPr txBox="1">
            <a:spLocks/>
          </p:cNvSpPr>
          <p:nvPr/>
        </p:nvSpPr>
        <p:spPr>
          <a:xfrm>
            <a:off x="661829" y="448382"/>
            <a:ext cx="7886700" cy="1018197"/>
          </a:xfrm>
          <a:prstGeom prst="rect">
            <a:avLst/>
          </a:prstGeom>
        </p:spPr>
        <p:txBody>
          <a:bodyPr>
            <a:noAutofit/>
          </a:bodyPr>
          <a:lstStyle>
            <a:lvl1pPr algn="l" defTabSz="914400" rtl="0" eaLnBrk="1" latinLnBrk="0" hangingPunct="1">
              <a:lnSpc>
                <a:spcPct val="90000"/>
              </a:lnSpc>
              <a:spcBef>
                <a:spcPct val="0"/>
              </a:spcBef>
              <a:buNone/>
              <a:defRPr sz="3200" b="0" i="0" kern="1200">
                <a:solidFill>
                  <a:srgbClr val="0082BA"/>
                </a:solidFill>
                <a:latin typeface="Arial" charset="0"/>
                <a:ea typeface="Arial" charset="0"/>
                <a:cs typeface="Arial" charset="0"/>
              </a:defRPr>
            </a:lvl1pPr>
          </a:lstStyle>
          <a:p>
            <a:r>
              <a:rPr lang="en-US" dirty="0">
                <a:solidFill>
                  <a:srgbClr val="425563"/>
                </a:solidFill>
              </a:rPr>
              <a:t>Twitter: gif</a:t>
            </a:r>
          </a:p>
        </p:txBody>
      </p:sp>
      <p:sp>
        <p:nvSpPr>
          <p:cNvPr id="11" name="Rectangle 10">
            <a:extLst>
              <a:ext uri="{FF2B5EF4-FFF2-40B4-BE49-F238E27FC236}">
                <a16:creationId xmlns:a16="http://schemas.microsoft.com/office/drawing/2014/main" id="{ED4EE1A7-4A1C-43A9-BAEC-F5121825A409}"/>
              </a:ext>
            </a:extLst>
          </p:cNvPr>
          <p:cNvSpPr/>
          <p:nvPr/>
        </p:nvSpPr>
        <p:spPr>
          <a:xfrm>
            <a:off x="595471" y="1369306"/>
            <a:ext cx="7563108" cy="954107"/>
          </a:xfrm>
          <a:prstGeom prst="rect">
            <a:avLst/>
          </a:prstGeom>
        </p:spPr>
        <p:txBody>
          <a:bodyPr wrap="square">
            <a:spAutoFit/>
          </a:bodyPr>
          <a:lstStyle/>
          <a:p>
            <a:r>
              <a:rPr lang="de-DE" sz="1400" dirty="0">
                <a:latin typeface="Arial" panose="020B0604020202020204" pitchFamily="34" charset="0"/>
                <a:ea typeface="Calibri" panose="020F0502020204030204" pitchFamily="34" charset="0"/>
                <a:cs typeface="Times New Roman" panose="02020603050405020304" pitchFamily="18" charset="0"/>
              </a:rPr>
              <a:t>Patienten werden vor einer Herz-Thorax-OP nicht immer auf Vorhofflimmern untersucht. Frühere Diagnosen werden bei der Überweisung oft nicht erwähnt, was zu einer Unterbehandlung führt. Erfahren Sie, warum es wichtig ist, Patienten mit Vorhofflimmern zu identifizieren.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AFBCFA1-24D8-9E4F-B2D2-75A97DC519E1}"/>
              </a:ext>
            </a:extLst>
          </p:cNvPr>
          <p:cNvSpPr/>
          <p:nvPr/>
        </p:nvSpPr>
        <p:spPr>
          <a:xfrm>
            <a:off x="661829" y="2249003"/>
            <a:ext cx="5567385" cy="276999"/>
          </a:xfrm>
          <a:prstGeom prst="rect">
            <a:avLst/>
          </a:prstGeom>
        </p:spPr>
        <p:txBody>
          <a:bodyPr wrap="square">
            <a:spAutoFit/>
          </a:bodyPr>
          <a:lstStyle/>
          <a:p>
            <a:r>
              <a:rPr lang="en-US" sz="1200" dirty="0">
                <a:solidFill>
                  <a:srgbClr val="E87722"/>
                </a:solidFill>
                <a:ea typeface="Helvetica Neue" charset="0"/>
                <a:cs typeface="Helvetica Neue" charset="0"/>
              </a:rPr>
              <a:t>Link: https://actagainstafib.com/data_facts/undertreated-and-underdiagnosed/ </a:t>
            </a:r>
          </a:p>
        </p:txBody>
      </p:sp>
      <p:sp>
        <p:nvSpPr>
          <p:cNvPr id="3" name="Rectangle 2">
            <a:extLst>
              <a:ext uri="{FF2B5EF4-FFF2-40B4-BE49-F238E27FC236}">
                <a16:creationId xmlns:a16="http://schemas.microsoft.com/office/drawing/2014/main" id="{7C4EFE5E-143B-BADF-7C56-A3D523CB742E}"/>
              </a:ext>
            </a:extLst>
          </p:cNvPr>
          <p:cNvSpPr/>
          <p:nvPr/>
        </p:nvSpPr>
        <p:spPr>
          <a:xfrm>
            <a:off x="559679" y="1096818"/>
            <a:ext cx="4956742" cy="276999"/>
          </a:xfrm>
          <a:prstGeom prst="rect">
            <a:avLst/>
          </a:prstGeom>
        </p:spPr>
        <p:txBody>
          <a:bodyPr wrap="none">
            <a:spAutoFit/>
          </a:bodyPr>
          <a:lstStyle/>
          <a:p>
            <a:r>
              <a:rPr lang="de-DE" sz="1200" b="1" dirty="0">
                <a:solidFill>
                  <a:srgbClr val="E87722"/>
                </a:solidFill>
                <a:ea typeface="Helvetica Neue" charset="0"/>
                <a:cs typeface="Helvetica Neue" charset="0"/>
              </a:rPr>
              <a:t>Vorhofflimmern wird chirurgisch unterdiagnostiziert und unterbehandelt. </a:t>
            </a:r>
            <a:r>
              <a:rPr lang="en-US" sz="1200" b="1" dirty="0">
                <a:solidFill>
                  <a:srgbClr val="E87722"/>
                </a:solidFill>
                <a:ea typeface="Helvetica Neue" charset="0"/>
                <a:cs typeface="Helvetica Neue" charset="0"/>
              </a:rPr>
              <a:t> </a:t>
            </a:r>
          </a:p>
        </p:txBody>
      </p:sp>
      <p:pic>
        <p:nvPicPr>
          <p:cNvPr id="4" name="ATR20220722 Screen for AF German">
            <a:hlinkClick r:id="" action="ppaction://media"/>
            <a:extLst>
              <a:ext uri="{FF2B5EF4-FFF2-40B4-BE49-F238E27FC236}">
                <a16:creationId xmlns:a16="http://schemas.microsoft.com/office/drawing/2014/main" id="{7BB22BBF-8749-96DD-9241-B4B10847129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63765" y="2567229"/>
            <a:ext cx="4052656" cy="4052656"/>
          </a:xfrm>
          <a:prstGeom prst="rect">
            <a:avLst/>
          </a:prstGeom>
        </p:spPr>
      </p:pic>
    </p:spTree>
    <p:extLst>
      <p:ext uri="{BB962C8B-B14F-4D97-AF65-F5344CB8AC3E}">
        <p14:creationId xmlns:p14="http://schemas.microsoft.com/office/powerpoint/2010/main" val="316584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3810B2-E313-4D06-8805-3F41F943BDA3}"/>
              </a:ext>
            </a:extLst>
          </p:cNvPr>
          <p:cNvSpPr>
            <a:spLocks noGrp="1"/>
          </p:cNvSpPr>
          <p:nvPr>
            <p:ph type="title"/>
          </p:nvPr>
        </p:nvSpPr>
        <p:spPr/>
        <p:txBody>
          <a:bodyPr/>
          <a:lstStyle/>
          <a:p>
            <a:r>
              <a:rPr lang="en-US" dirty="0"/>
              <a:t>LinkedIn</a:t>
            </a:r>
          </a:p>
        </p:txBody>
      </p:sp>
      <p:sp>
        <p:nvSpPr>
          <p:cNvPr id="7" name="Text Placeholder 6">
            <a:extLst>
              <a:ext uri="{FF2B5EF4-FFF2-40B4-BE49-F238E27FC236}">
                <a16:creationId xmlns:a16="http://schemas.microsoft.com/office/drawing/2014/main" id="{F3CAAA32-E6FA-415A-BE41-C78EEAE304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7442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
            <a:extLst>
              <a:ext uri="{FF2B5EF4-FFF2-40B4-BE49-F238E27FC236}">
                <a16:creationId xmlns:a16="http://schemas.microsoft.com/office/drawing/2014/main" id="{B56BEFE7-5932-46F1-A161-1ED907ED3B8D}"/>
              </a:ext>
            </a:extLst>
          </p:cNvPr>
          <p:cNvSpPr txBox="1">
            <a:spLocks/>
          </p:cNvSpPr>
          <p:nvPr/>
        </p:nvSpPr>
        <p:spPr>
          <a:xfrm>
            <a:off x="661829" y="448382"/>
            <a:ext cx="7886700" cy="1018197"/>
          </a:xfrm>
          <a:prstGeom prst="rect">
            <a:avLst/>
          </a:prstGeom>
        </p:spPr>
        <p:txBody>
          <a:bodyPr>
            <a:noAutofit/>
          </a:bodyPr>
          <a:lstStyle>
            <a:lvl1pPr algn="l" defTabSz="914400" rtl="0" eaLnBrk="1" latinLnBrk="0" hangingPunct="1">
              <a:lnSpc>
                <a:spcPct val="90000"/>
              </a:lnSpc>
              <a:spcBef>
                <a:spcPct val="0"/>
              </a:spcBef>
              <a:buNone/>
              <a:defRPr sz="3200" b="0" i="0" kern="1200">
                <a:solidFill>
                  <a:srgbClr val="0082BA"/>
                </a:solidFill>
                <a:latin typeface="Arial" charset="0"/>
                <a:ea typeface="Arial" charset="0"/>
                <a:cs typeface="Arial" charset="0"/>
              </a:defRPr>
            </a:lvl1pPr>
          </a:lstStyle>
          <a:p>
            <a:r>
              <a:rPr lang="en-US" dirty="0">
                <a:solidFill>
                  <a:srgbClr val="425563"/>
                </a:solidFill>
              </a:rPr>
              <a:t>LinkedIn: gif</a:t>
            </a:r>
          </a:p>
        </p:txBody>
      </p:sp>
      <p:sp>
        <p:nvSpPr>
          <p:cNvPr id="10" name="TextBox 9">
            <a:extLst>
              <a:ext uri="{FF2B5EF4-FFF2-40B4-BE49-F238E27FC236}">
                <a16:creationId xmlns:a16="http://schemas.microsoft.com/office/drawing/2014/main" id="{6376E1B6-81C3-4357-9692-6CA7C0FE6F60}"/>
              </a:ext>
            </a:extLst>
          </p:cNvPr>
          <p:cNvSpPr txBox="1"/>
          <p:nvPr/>
        </p:nvSpPr>
        <p:spPr>
          <a:xfrm>
            <a:off x="541742" y="1362422"/>
            <a:ext cx="7758879" cy="1384995"/>
          </a:xfrm>
          <a:prstGeom prst="rect">
            <a:avLst/>
          </a:prstGeom>
          <a:noFill/>
        </p:spPr>
        <p:txBody>
          <a:bodyPr wrap="square" lIns="91440" tIns="45720" rIns="91440" bIns="45720" rtlCol="0" anchor="t">
            <a:spAutoFit/>
          </a:bodyPr>
          <a:lstStyle/>
          <a:p>
            <a:pPr>
              <a:defRPr/>
            </a:pPr>
            <a:r>
              <a:rPr lang="de-DE" sz="1400" dirty="0">
                <a:solidFill>
                  <a:srgbClr val="425563"/>
                </a:solidFill>
                <a:latin typeface="Arial"/>
                <a:cs typeface="Arial"/>
              </a:rPr>
              <a:t>In Deutschland erhalten nur 16 bis 17 % der Patienten mit Vorhofflimmern, die sich einer Herz-Thorax-Operation unterziehen, eine begleitende chirurgische Ablation, um einen normalen Sinusrhythmus wiederherzustellen. Bei der Überweisung von Patienten wegen einer Herzoperation ist die Angabe der Diagnose Vorhofflimmern und der Indikation für eine Begleittherapie eine hervorragende Gelegenheit, den Gesundheitszustand der Patienten bei sehr geringem Risiko zu verbessern. Sehen Sie sich die Daten und verfügbaren Ressourcen an.</a:t>
            </a:r>
            <a:endParaRPr lang="en-US" sz="1400" dirty="0">
              <a:solidFill>
                <a:srgbClr val="425563"/>
              </a:solidFill>
              <a:latin typeface="Arial"/>
              <a:cs typeface="Arial"/>
            </a:endParaRPr>
          </a:p>
        </p:txBody>
      </p:sp>
      <p:sp>
        <p:nvSpPr>
          <p:cNvPr id="2" name="Rectangle 1">
            <a:extLst>
              <a:ext uri="{FF2B5EF4-FFF2-40B4-BE49-F238E27FC236}">
                <a16:creationId xmlns:a16="http://schemas.microsoft.com/office/drawing/2014/main" id="{C114A7A5-7A01-F1D5-8ACC-CA60050AFD09}"/>
              </a:ext>
            </a:extLst>
          </p:cNvPr>
          <p:cNvSpPr/>
          <p:nvPr/>
        </p:nvSpPr>
        <p:spPr>
          <a:xfrm>
            <a:off x="559679" y="2762215"/>
            <a:ext cx="5567385" cy="276999"/>
          </a:xfrm>
          <a:prstGeom prst="rect">
            <a:avLst/>
          </a:prstGeom>
        </p:spPr>
        <p:txBody>
          <a:bodyPr wrap="square">
            <a:spAutoFit/>
          </a:bodyPr>
          <a:lstStyle/>
          <a:p>
            <a:r>
              <a:rPr lang="en-US" sz="1200" dirty="0">
                <a:solidFill>
                  <a:srgbClr val="E87722"/>
                </a:solidFill>
                <a:ea typeface="Helvetica Neue" charset="0"/>
                <a:cs typeface="Helvetica Neue" charset="0"/>
              </a:rPr>
              <a:t>Link: https://actagainstafib.com/data_facts/undertreated-and-underdiagnosed/ </a:t>
            </a:r>
          </a:p>
        </p:txBody>
      </p:sp>
      <p:sp>
        <p:nvSpPr>
          <p:cNvPr id="5" name="Rectangle 4">
            <a:extLst>
              <a:ext uri="{FF2B5EF4-FFF2-40B4-BE49-F238E27FC236}">
                <a16:creationId xmlns:a16="http://schemas.microsoft.com/office/drawing/2014/main" id="{7D7FF857-6C42-C05E-46C6-E36550BD5185}"/>
              </a:ext>
            </a:extLst>
          </p:cNvPr>
          <p:cNvSpPr/>
          <p:nvPr/>
        </p:nvSpPr>
        <p:spPr>
          <a:xfrm>
            <a:off x="4857311" y="4441254"/>
            <a:ext cx="3644050" cy="338554"/>
          </a:xfrm>
          <a:prstGeom prst="rect">
            <a:avLst/>
          </a:prstGeom>
        </p:spPr>
        <p:txBody>
          <a:bodyPr wrap="square" lIns="91440" tIns="45720" rIns="91440" bIns="45720" anchor="t">
            <a:spAutoFit/>
          </a:bodyPr>
          <a:lstStyle/>
          <a:p>
            <a:endParaRPr lang="en-US" sz="1600" dirty="0">
              <a:cs typeface="Calibri"/>
            </a:endParaRPr>
          </a:p>
        </p:txBody>
      </p:sp>
      <p:sp>
        <p:nvSpPr>
          <p:cNvPr id="3" name="Rectangle 2">
            <a:extLst>
              <a:ext uri="{FF2B5EF4-FFF2-40B4-BE49-F238E27FC236}">
                <a16:creationId xmlns:a16="http://schemas.microsoft.com/office/drawing/2014/main" id="{AB5732F3-988D-09B6-51D8-0AC86AC4157A}"/>
              </a:ext>
            </a:extLst>
          </p:cNvPr>
          <p:cNvSpPr/>
          <p:nvPr/>
        </p:nvSpPr>
        <p:spPr>
          <a:xfrm>
            <a:off x="559679" y="1096818"/>
            <a:ext cx="4956742" cy="276999"/>
          </a:xfrm>
          <a:prstGeom prst="rect">
            <a:avLst/>
          </a:prstGeom>
        </p:spPr>
        <p:txBody>
          <a:bodyPr wrap="none">
            <a:spAutoFit/>
          </a:bodyPr>
          <a:lstStyle/>
          <a:p>
            <a:r>
              <a:rPr lang="de-DE" sz="1200" b="1" dirty="0">
                <a:solidFill>
                  <a:srgbClr val="E87722"/>
                </a:solidFill>
                <a:ea typeface="Helvetica Neue" charset="0"/>
                <a:cs typeface="Helvetica Neue" charset="0"/>
              </a:rPr>
              <a:t>Vorhofflimmern wird chirurgisch unterdiagnostiziert und unterbehandelt. </a:t>
            </a:r>
            <a:r>
              <a:rPr lang="en-US" sz="1200" b="1" dirty="0">
                <a:solidFill>
                  <a:srgbClr val="E87722"/>
                </a:solidFill>
                <a:ea typeface="Helvetica Neue" charset="0"/>
                <a:cs typeface="Helvetica Neue" charset="0"/>
              </a:rPr>
              <a:t> </a:t>
            </a:r>
          </a:p>
        </p:txBody>
      </p:sp>
      <p:pic>
        <p:nvPicPr>
          <p:cNvPr id="6" name="ATR20220722 PM-EU-2194A-0624-G Germany">
            <a:hlinkClick r:id="" action="ppaction://media"/>
            <a:extLst>
              <a:ext uri="{FF2B5EF4-FFF2-40B4-BE49-F238E27FC236}">
                <a16:creationId xmlns:a16="http://schemas.microsoft.com/office/drawing/2014/main" id="{CC45C51F-669F-FD49-5D03-F6FD1E27634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58445" y="3049478"/>
            <a:ext cx="3498866" cy="3498866"/>
          </a:xfrm>
          <a:prstGeom prst="rect">
            <a:avLst/>
          </a:prstGeom>
        </p:spPr>
      </p:pic>
    </p:spTree>
    <p:extLst>
      <p:ext uri="{BB962C8B-B14F-4D97-AF65-F5344CB8AC3E}">
        <p14:creationId xmlns:p14="http://schemas.microsoft.com/office/powerpoint/2010/main" val="64443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
            <a:extLst>
              <a:ext uri="{FF2B5EF4-FFF2-40B4-BE49-F238E27FC236}">
                <a16:creationId xmlns:a16="http://schemas.microsoft.com/office/drawing/2014/main" id="{B56BEFE7-5932-46F1-A161-1ED907ED3B8D}"/>
              </a:ext>
            </a:extLst>
          </p:cNvPr>
          <p:cNvSpPr txBox="1">
            <a:spLocks/>
          </p:cNvSpPr>
          <p:nvPr/>
        </p:nvSpPr>
        <p:spPr>
          <a:xfrm>
            <a:off x="661829" y="448382"/>
            <a:ext cx="7886700" cy="1018197"/>
          </a:xfrm>
          <a:prstGeom prst="rect">
            <a:avLst/>
          </a:prstGeom>
        </p:spPr>
        <p:txBody>
          <a:bodyPr>
            <a:noAutofit/>
          </a:bodyPr>
          <a:lstStyle>
            <a:lvl1pPr algn="l" defTabSz="914400" rtl="0" eaLnBrk="1" latinLnBrk="0" hangingPunct="1">
              <a:lnSpc>
                <a:spcPct val="90000"/>
              </a:lnSpc>
              <a:spcBef>
                <a:spcPct val="0"/>
              </a:spcBef>
              <a:buNone/>
              <a:defRPr sz="3200" b="0" i="0" kern="1200">
                <a:solidFill>
                  <a:srgbClr val="0082BA"/>
                </a:solidFill>
                <a:latin typeface="Arial" charset="0"/>
                <a:ea typeface="Arial" charset="0"/>
                <a:cs typeface="Arial" charset="0"/>
              </a:defRPr>
            </a:lvl1pPr>
          </a:lstStyle>
          <a:p>
            <a:r>
              <a:rPr lang="en-US">
                <a:solidFill>
                  <a:srgbClr val="425563"/>
                </a:solidFill>
              </a:rPr>
              <a:t>LinkedIn: gif</a:t>
            </a:r>
          </a:p>
        </p:txBody>
      </p:sp>
      <p:sp>
        <p:nvSpPr>
          <p:cNvPr id="11" name="Rectangle 10">
            <a:extLst>
              <a:ext uri="{FF2B5EF4-FFF2-40B4-BE49-F238E27FC236}">
                <a16:creationId xmlns:a16="http://schemas.microsoft.com/office/drawing/2014/main" id="{ED4EE1A7-4A1C-43A9-BAEC-F5121825A409}"/>
              </a:ext>
            </a:extLst>
          </p:cNvPr>
          <p:cNvSpPr/>
          <p:nvPr/>
        </p:nvSpPr>
        <p:spPr>
          <a:xfrm>
            <a:off x="595471" y="1296721"/>
            <a:ext cx="7886700" cy="1169551"/>
          </a:xfrm>
          <a:prstGeom prst="rect">
            <a:avLst/>
          </a:prstGeom>
        </p:spPr>
        <p:txBody>
          <a:bodyPr wrap="square" lIns="91440" tIns="45720" rIns="91440" bIns="45720" anchor="t">
            <a:spAutoFit/>
          </a:bodyPr>
          <a:lstStyle/>
          <a:p>
            <a:r>
              <a:rPr lang="de-DE" sz="1400" dirty="0">
                <a:effectLst/>
                <a:latin typeface="Arial"/>
                <a:ea typeface="Calibri" panose="020F0502020204030204" pitchFamily="34" charset="0"/>
                <a:cs typeface="Times New Roman"/>
              </a:rPr>
              <a:t>Patienten mit Vorhofflimmern, die wegen einer Herz-Thorax-Operation überwiesen werden, werden nicht immer auf Vorhofflimmern untersucht. Ihre frühere Vorhofflimmern-Diagnose wird bei der Überweisung oft nicht erwähnt, was zu einer deutlichen Unterbehandlung führt. Erfahren Sie mehr darüber, warum es wichtig ist, Patienten mit Vorhofflimmern zu identifizieren, wenn sie wegen einer Herzoperation überwiesen werden. </a:t>
            </a:r>
            <a:r>
              <a:rPr lang="en-US" sz="1400" dirty="0">
                <a:effectLst/>
                <a:latin typeface="Arial"/>
                <a:ea typeface="Calibri" panose="020F0502020204030204" pitchFamily="34" charset="0"/>
                <a:cs typeface="Times New Roman"/>
              </a:rPr>
              <a:t> </a:t>
            </a:r>
            <a:endParaRPr lang="en-US" sz="1400" dirty="0">
              <a:solidFill>
                <a:srgbClr val="425563"/>
              </a:solidFill>
              <a:latin typeface="Arial" panose="020B0604020202020204" pitchFamily="34" charset="0"/>
              <a:ea typeface="Helvetica Neue" charset="0"/>
              <a:cs typeface="Arial" panose="020B0604020202020204" pitchFamily="34" charset="0"/>
            </a:endParaRPr>
          </a:p>
        </p:txBody>
      </p:sp>
      <p:sp>
        <p:nvSpPr>
          <p:cNvPr id="2" name="Rectangle 1">
            <a:extLst>
              <a:ext uri="{FF2B5EF4-FFF2-40B4-BE49-F238E27FC236}">
                <a16:creationId xmlns:a16="http://schemas.microsoft.com/office/drawing/2014/main" id="{36B416C5-B488-3F80-41AB-8153A1194990}"/>
              </a:ext>
            </a:extLst>
          </p:cNvPr>
          <p:cNvSpPr/>
          <p:nvPr/>
        </p:nvSpPr>
        <p:spPr>
          <a:xfrm>
            <a:off x="621821" y="2365072"/>
            <a:ext cx="5567385" cy="276999"/>
          </a:xfrm>
          <a:prstGeom prst="rect">
            <a:avLst/>
          </a:prstGeom>
        </p:spPr>
        <p:txBody>
          <a:bodyPr wrap="square">
            <a:spAutoFit/>
          </a:bodyPr>
          <a:lstStyle/>
          <a:p>
            <a:r>
              <a:rPr lang="en-US" sz="1200" dirty="0">
                <a:solidFill>
                  <a:srgbClr val="E87722"/>
                </a:solidFill>
                <a:ea typeface="Helvetica Neue" charset="0"/>
                <a:cs typeface="Helvetica Neue" charset="0"/>
              </a:rPr>
              <a:t>Link: https://actagainstafib.com/data_facts/undertreated-and-underdiagnosed/ </a:t>
            </a:r>
          </a:p>
        </p:txBody>
      </p:sp>
      <p:sp>
        <p:nvSpPr>
          <p:cNvPr id="3" name="Rectangle 2">
            <a:extLst>
              <a:ext uri="{FF2B5EF4-FFF2-40B4-BE49-F238E27FC236}">
                <a16:creationId xmlns:a16="http://schemas.microsoft.com/office/drawing/2014/main" id="{873C4410-E1BD-8DAF-84E5-63C55B71C650}"/>
              </a:ext>
            </a:extLst>
          </p:cNvPr>
          <p:cNvSpPr/>
          <p:nvPr/>
        </p:nvSpPr>
        <p:spPr>
          <a:xfrm>
            <a:off x="559679" y="1096818"/>
            <a:ext cx="4956742" cy="276999"/>
          </a:xfrm>
          <a:prstGeom prst="rect">
            <a:avLst/>
          </a:prstGeom>
        </p:spPr>
        <p:txBody>
          <a:bodyPr wrap="none">
            <a:spAutoFit/>
          </a:bodyPr>
          <a:lstStyle/>
          <a:p>
            <a:r>
              <a:rPr lang="de-DE" sz="1200" b="1" dirty="0">
                <a:solidFill>
                  <a:srgbClr val="E87722"/>
                </a:solidFill>
                <a:ea typeface="Helvetica Neue" charset="0"/>
                <a:cs typeface="Helvetica Neue" charset="0"/>
              </a:rPr>
              <a:t>Vorhofflimmern wird chirurgisch unterdiagnostiziert und unterbehandelt. </a:t>
            </a:r>
            <a:r>
              <a:rPr lang="en-US" sz="1200" b="1" dirty="0">
                <a:solidFill>
                  <a:srgbClr val="E87722"/>
                </a:solidFill>
                <a:ea typeface="Helvetica Neue" charset="0"/>
                <a:cs typeface="Helvetica Neue" charset="0"/>
              </a:rPr>
              <a:t> </a:t>
            </a:r>
          </a:p>
        </p:txBody>
      </p:sp>
      <p:pic>
        <p:nvPicPr>
          <p:cNvPr id="4" name="ATR20220722 Screen for AF German">
            <a:hlinkClick r:id="" action="ppaction://media"/>
            <a:extLst>
              <a:ext uri="{FF2B5EF4-FFF2-40B4-BE49-F238E27FC236}">
                <a16:creationId xmlns:a16="http://schemas.microsoft.com/office/drawing/2014/main" id="{9E630929-6D18-4A99-E0CA-B5D1EB05CA8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80294" y="2762658"/>
            <a:ext cx="4050437" cy="4050437"/>
          </a:xfrm>
          <a:prstGeom prst="rect">
            <a:avLst/>
          </a:prstGeom>
        </p:spPr>
      </p:pic>
    </p:spTree>
    <p:extLst>
      <p:ext uri="{BB962C8B-B14F-4D97-AF65-F5344CB8AC3E}">
        <p14:creationId xmlns:p14="http://schemas.microsoft.com/office/powerpoint/2010/main" val="398109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AtriCure-PowerPoint-Light-Theme_sans disclaimer_04JUNE2018">
  <a:themeElements>
    <a:clrScheme name="AtriCure 1">
      <a:dk1>
        <a:srgbClr val="425563"/>
      </a:dk1>
      <a:lt1>
        <a:srgbClr val="FFFFFF"/>
      </a:lt1>
      <a:dk2>
        <a:srgbClr val="123663"/>
      </a:dk2>
      <a:lt2>
        <a:srgbClr val="FFFFFF"/>
      </a:lt2>
      <a:accent1>
        <a:srgbClr val="0082BA"/>
      </a:accent1>
      <a:accent2>
        <a:srgbClr val="E87722"/>
      </a:accent2>
      <a:accent3>
        <a:srgbClr val="425563"/>
      </a:accent3>
      <a:accent4>
        <a:srgbClr val="98A4AE"/>
      </a:accent4>
      <a:accent5>
        <a:srgbClr val="D0D3D4"/>
      </a:accent5>
      <a:accent6>
        <a:srgbClr val="000000"/>
      </a:accent6>
      <a:hlink>
        <a:srgbClr val="415563"/>
      </a:hlink>
      <a:folHlink>
        <a:srgbClr val="415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5" id="{355930EF-C032-2848-A723-AF1AAC79BF6B}" vid="{806546B0-8F5C-2A4B-8027-F112C0C57DD9}"/>
    </a:ext>
  </a:extLst>
</a:theme>
</file>

<file path=ppt/theme/theme2.xml><?xml version="1.0" encoding="utf-8"?>
<a:theme xmlns:a="http://schemas.openxmlformats.org/drawingml/2006/main" name="AtriCure-Divider">
  <a:themeElements>
    <a:clrScheme name="AtriCure 1">
      <a:dk1>
        <a:srgbClr val="425563"/>
      </a:dk1>
      <a:lt1>
        <a:srgbClr val="FFFFFF"/>
      </a:lt1>
      <a:dk2>
        <a:srgbClr val="123663"/>
      </a:dk2>
      <a:lt2>
        <a:srgbClr val="FFFFFF"/>
      </a:lt2>
      <a:accent1>
        <a:srgbClr val="0082BA"/>
      </a:accent1>
      <a:accent2>
        <a:srgbClr val="E87722"/>
      </a:accent2>
      <a:accent3>
        <a:srgbClr val="425563"/>
      </a:accent3>
      <a:accent4>
        <a:srgbClr val="98A4AE"/>
      </a:accent4>
      <a:accent5>
        <a:srgbClr val="D0D3D4"/>
      </a:accent5>
      <a:accent6>
        <a:srgbClr val="000000"/>
      </a:accent6>
      <a:hlink>
        <a:srgbClr val="415563"/>
      </a:hlink>
      <a:folHlink>
        <a:srgbClr val="41556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5" id="{355930EF-C032-2848-A723-AF1AAC79BF6B}" vid="{7999F7CF-919F-D74D-8D4D-47D745FA5725}"/>
    </a:ext>
  </a:extLst>
</a:theme>
</file>

<file path=ppt/theme/theme3.xml><?xml version="1.0" encoding="utf-8"?>
<a:theme xmlns:a="http://schemas.openxmlformats.org/drawingml/2006/main" name="AtriCure-Slides">
  <a:themeElements>
    <a:clrScheme name="AtriCure 1">
      <a:dk1>
        <a:srgbClr val="425563"/>
      </a:dk1>
      <a:lt1>
        <a:srgbClr val="FFFFFF"/>
      </a:lt1>
      <a:dk2>
        <a:srgbClr val="123663"/>
      </a:dk2>
      <a:lt2>
        <a:srgbClr val="FFFFFF"/>
      </a:lt2>
      <a:accent1>
        <a:srgbClr val="0082BA"/>
      </a:accent1>
      <a:accent2>
        <a:srgbClr val="E87722"/>
      </a:accent2>
      <a:accent3>
        <a:srgbClr val="425563"/>
      </a:accent3>
      <a:accent4>
        <a:srgbClr val="98A4AE"/>
      </a:accent4>
      <a:accent5>
        <a:srgbClr val="D0D3D4"/>
      </a:accent5>
      <a:accent6>
        <a:srgbClr val="000000"/>
      </a:accent6>
      <a:hlink>
        <a:srgbClr val="415563"/>
      </a:hlink>
      <a:folHlink>
        <a:srgbClr val="41556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5" id="{355930EF-C032-2848-A723-AF1AAC79BF6B}" vid="{73D8F683-96D3-4840-8A00-E98532B64D23}"/>
    </a:ext>
  </a:extLst>
</a:theme>
</file>

<file path=ppt/theme/theme4.xml><?xml version="1.0" encoding="utf-8"?>
<a:theme xmlns:a="http://schemas.openxmlformats.org/drawingml/2006/main" name="1_AtriCure-PowerPoint-Light-Theme_sans disclaimer_04JUNE2018">
  <a:themeElements>
    <a:clrScheme name="AtriCure 1">
      <a:dk1>
        <a:srgbClr val="425563"/>
      </a:dk1>
      <a:lt1>
        <a:srgbClr val="FFFFFF"/>
      </a:lt1>
      <a:dk2>
        <a:srgbClr val="123663"/>
      </a:dk2>
      <a:lt2>
        <a:srgbClr val="FFFFFF"/>
      </a:lt2>
      <a:accent1>
        <a:srgbClr val="0082BA"/>
      </a:accent1>
      <a:accent2>
        <a:srgbClr val="E87722"/>
      </a:accent2>
      <a:accent3>
        <a:srgbClr val="425563"/>
      </a:accent3>
      <a:accent4>
        <a:srgbClr val="98A4AE"/>
      </a:accent4>
      <a:accent5>
        <a:srgbClr val="D0D3D4"/>
      </a:accent5>
      <a:accent6>
        <a:srgbClr val="000000"/>
      </a:accent6>
      <a:hlink>
        <a:srgbClr val="415563"/>
      </a:hlink>
      <a:folHlink>
        <a:srgbClr val="415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5" id="{355930EF-C032-2848-A723-AF1AAC79BF6B}" vid="{806546B0-8F5C-2A4B-8027-F112C0C57D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4CE48B50E34047B847FE6073A5451A" ma:contentTypeVersion="7" ma:contentTypeDescription="Create a new document." ma:contentTypeScope="" ma:versionID="4791e2a616c4062b2ac420407a8ced37">
  <xsd:schema xmlns:xsd="http://www.w3.org/2001/XMLSchema" xmlns:xs="http://www.w3.org/2001/XMLSchema" xmlns:p="http://schemas.microsoft.com/office/2006/metadata/properties" xmlns:ns2="8f60e040-b836-49c2-ad24-d37d141c10a3" xmlns:ns3="449c8831-7560-4d6a-8970-f3df92b0697c" targetNamespace="http://schemas.microsoft.com/office/2006/metadata/properties" ma:root="true" ma:fieldsID="8f044e65e4983d2463508a13725c4adf" ns2:_="" ns3:_="">
    <xsd:import namespace="8f60e040-b836-49c2-ad24-d37d141c10a3"/>
    <xsd:import namespace="449c8831-7560-4d6a-8970-f3df92b069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60e040-b836-49c2-ad24-d37d141c10a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9c8831-7560-4d6a-8970-f3df92b069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9BC4CC-6782-4755-9331-AA2CF6E005FD}">
  <ds:schemaRefs>
    <ds:schemaRef ds:uri="http://schemas.microsoft.com/sharepoint/v3/contenttype/forms"/>
  </ds:schemaRefs>
</ds:datastoreItem>
</file>

<file path=customXml/itemProps2.xml><?xml version="1.0" encoding="utf-8"?>
<ds:datastoreItem xmlns:ds="http://schemas.openxmlformats.org/officeDocument/2006/customXml" ds:itemID="{80DED0E9-3CCD-41B2-9F84-6370094C90FA}">
  <ds:schemaRefs>
    <ds:schemaRef ds:uri="449c8831-7560-4d6a-8970-f3df92b0697c"/>
    <ds:schemaRef ds:uri="8f60e040-b836-49c2-ad24-d37d141c10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D3B65E4-CEBD-4910-AFF7-2CF7DADE85CE}">
  <ds:schemaRefs>
    <ds:schemaRef ds:uri="449c8831-7560-4d6a-8970-f3df92b0697c"/>
    <ds:schemaRef ds:uri="8f60e040-b836-49c2-ad24-d37d141c10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AtriCure PowerPoint-light-Template-05</Template>
  <TotalTime>52</TotalTime>
  <Words>320</Words>
  <Application>Microsoft Office PowerPoint</Application>
  <PresentationFormat>On-screen Show (4:3)</PresentationFormat>
  <Paragraphs>19</Paragraphs>
  <Slides>7</Slides>
  <Notes>0</Notes>
  <HiddenSlides>0</HiddenSlides>
  <MMClips>4</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7</vt:i4>
      </vt:variant>
    </vt:vector>
  </HeadingPairs>
  <TitlesOfParts>
    <vt:vector size="13" baseType="lpstr">
      <vt:lpstr>Arial</vt:lpstr>
      <vt:lpstr>Calibri</vt:lpstr>
      <vt:lpstr>AtriCure-PowerPoint-Light-Theme_sans disclaimer_04JUNE2018</vt:lpstr>
      <vt:lpstr>AtriCure-Divider</vt:lpstr>
      <vt:lpstr>AtriCure-Slides</vt:lpstr>
      <vt:lpstr>1_AtriCure-PowerPoint-Light-Theme_sans disclaimer_04JUNE2018</vt:lpstr>
      <vt:lpstr>Why Treat: Chapter 4 German</vt:lpstr>
      <vt:lpstr>Twitter</vt:lpstr>
      <vt:lpstr>PowerPoint Presentation</vt:lpstr>
      <vt:lpstr>PowerPoint Presentation</vt:lpstr>
      <vt:lpstr>LinkedIn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Social Calendar</dc:title>
  <dc:creator>Kristen Mees</dc:creator>
  <cp:lastModifiedBy>Alina Dreve Wise</cp:lastModifiedBy>
  <cp:revision>52</cp:revision>
  <cp:lastPrinted>2019-09-03T18:53:24Z</cp:lastPrinted>
  <dcterms:created xsi:type="dcterms:W3CDTF">2018-09-25T12:14:54Z</dcterms:created>
  <dcterms:modified xsi:type="dcterms:W3CDTF">2022-11-08T13:17:49Z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0x010100D84CE48B50E34047B847FE6073A5451A</vt:lpwstr>
  </property>
</Properties>
</file>