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F8EB532-30F6-4AD5-B936-F6435F6CAD83}">
          <p14:sldIdLst>
            <p14:sldId id="256"/>
            <p14:sldId id="257"/>
            <p14:sldId id="258"/>
            <p14:sldId id="259"/>
            <p14:sldId id="260"/>
            <p14:sldId id="261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935188-AEAD-4B2C-810E-F3707A884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6567DD-53DC-4580-BACC-7F5B9D144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742F73-3998-4043-B746-124FEE6AF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66BE-6E32-4731-9189-0928AF8A311B}" type="datetimeFigureOut">
              <a:rPr lang="ca-ES" smtClean="0"/>
              <a:t>26/4/2021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10FEB9-A7F0-446B-BB53-FDFE94308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DE7714-4515-4C44-9FB7-D2DDA4E3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6D2A-741E-4208-B3A7-5F4B6A89BB7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4990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A7986F-202F-410C-B7C9-218F2B35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498E27-41DD-45B6-8BA4-008E1FAEF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662A79-9D07-413D-87AD-B01C1857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66BE-6E32-4731-9189-0928AF8A311B}" type="datetimeFigureOut">
              <a:rPr lang="ca-ES" smtClean="0"/>
              <a:t>26/4/2021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61C4FD-F292-4C17-B145-604D79980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F393A8-8D5C-4346-A464-3C202E41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6D2A-741E-4208-B3A7-5F4B6A89BB7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77173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56BE77D-8672-4A3A-9F07-39E16B6F65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71D92E-413F-400B-9BF9-1FDA42CCD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E606A8-1CA4-4319-9937-0641074A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66BE-6E32-4731-9189-0928AF8A311B}" type="datetimeFigureOut">
              <a:rPr lang="ca-ES" smtClean="0"/>
              <a:t>26/4/2021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71CA35-99D9-4AD9-829C-DEB12510D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1599D4-59A3-4F0F-95A5-20AEB8C57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6D2A-741E-4208-B3A7-5F4B6A89BB7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004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F76AE6-4613-4ED1-90B6-59493ED53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B825E4-A5C5-48FB-A5E8-441722D59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7240AF-574D-4AC8-B98B-2EB52342D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66BE-6E32-4731-9189-0928AF8A311B}" type="datetimeFigureOut">
              <a:rPr lang="ca-ES" smtClean="0"/>
              <a:t>26/4/2021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893189-0789-4B23-B730-F7ADEFBE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D80538-4E8F-4693-8A1B-8CBABFF60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6D2A-741E-4208-B3A7-5F4B6A89BB7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253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FEA437-1DF2-4D96-8221-A248152B0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427D17-453B-41F2-8EA8-E6E06BABA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5FFC83-8FAA-423E-9810-538E85AB3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66BE-6E32-4731-9189-0928AF8A311B}" type="datetimeFigureOut">
              <a:rPr lang="ca-ES" smtClean="0"/>
              <a:t>26/4/2021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D4D05E-1504-48A5-85C3-9CA64F526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D26275-040D-46AA-ABED-C14479C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6D2A-741E-4208-B3A7-5F4B6A89BB7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88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5E3AA-68AD-46D7-8B74-71E2F0E1D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B312D6-3497-4176-8E10-C9999601C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FAF397-8DA9-4732-8136-B25035DBA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FDA5B2-DD8C-4ECB-ABAC-8061BACF7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66BE-6E32-4731-9189-0928AF8A311B}" type="datetimeFigureOut">
              <a:rPr lang="ca-ES" smtClean="0"/>
              <a:t>26/4/2021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63423C-4482-474C-8EFE-1208EEAE8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8F14F8-5F65-4F9A-950D-A3B618278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6D2A-741E-4208-B3A7-5F4B6A89BB7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084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BACBFB-238F-4D76-853F-2DC46DC8E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304C2C-CDB4-4AFD-BE6E-D97DA4A7E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531899-B769-4445-9937-D16117628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F9B0E8F-A8D0-4166-90E3-FC90B93AFC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8F2C515-0F9E-4171-9D32-0CCD99090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74EE7C2-E87C-4982-A404-374B922D5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66BE-6E32-4731-9189-0928AF8A311B}" type="datetimeFigureOut">
              <a:rPr lang="ca-ES" smtClean="0"/>
              <a:t>26/4/2021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7B82C2-FC92-4048-ACBE-B035A4C29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FABCE7F-2DBF-4069-86E9-7584DC0A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6D2A-741E-4208-B3A7-5F4B6A89BB7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3095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B1AFF-B7AF-460C-B350-12FBD7123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84D2D66-5F98-4CEC-BC7A-5F954B912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66BE-6E32-4731-9189-0928AF8A311B}" type="datetimeFigureOut">
              <a:rPr lang="ca-ES" smtClean="0"/>
              <a:t>26/4/2021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DB3BFC-FE0B-4F6D-8A8E-3938099E3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CC0668-ADB1-48D5-8008-4F48389DD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6D2A-741E-4208-B3A7-5F4B6A89BB7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4785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B59740-4D87-4779-A0EF-61F94A0E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66BE-6E32-4731-9189-0928AF8A311B}" type="datetimeFigureOut">
              <a:rPr lang="ca-ES" smtClean="0"/>
              <a:t>26/4/2021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5DC3BC-5D1F-46B3-AA05-9B87C7192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06E264-828D-4931-9095-A9B792C3A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6D2A-741E-4208-B3A7-5F4B6A89BB7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3185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38AAD5-6EB0-47CA-B7D9-3B4827BBA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69D30C-A3DC-4C18-9A60-1574A9166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DA3645-0584-4A1B-8879-DDBB2FA53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F8451D-8420-4305-B8BD-CFE6FE12B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66BE-6E32-4731-9189-0928AF8A311B}" type="datetimeFigureOut">
              <a:rPr lang="ca-ES" smtClean="0"/>
              <a:t>26/4/2021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845F9D-9178-4CBF-A977-FE992BB57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701363-36C2-4574-A223-22536307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6D2A-741E-4208-B3A7-5F4B6A89BB7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0626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55B685-6DFA-4722-B02E-BA737B3EF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5EE51D-AEC5-4F93-A2E0-8D505A1454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D1BF7B-6595-4CFB-9053-3E4FD32FB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6CA5C7-CAE8-4CC6-9A34-4955C2F4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66BE-6E32-4731-9189-0928AF8A311B}" type="datetimeFigureOut">
              <a:rPr lang="ca-ES" smtClean="0"/>
              <a:t>26/4/2021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ECE9C4-B618-4CD3-A37E-E2EEDEB90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5A5389-BFD4-4F9C-AC24-666085EC7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16D2A-741E-4208-B3A7-5F4B6A89BB7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3133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1F88E2C-DDBD-4665-B1DA-DF36D9436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455CCA-E55C-43F3-B53E-22B417070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3431B0-6FC0-492D-95AD-B6150C423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D66BE-6E32-4731-9189-0928AF8A311B}" type="datetimeFigureOut">
              <a:rPr lang="ca-ES" smtClean="0"/>
              <a:t>26/4/2021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5C4C54-091A-4475-B3B8-5003AE5A1F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DDF506-5CE8-426D-BFB8-53612630C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16D2A-741E-4208-B3A7-5F4B6A89BB76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3962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98C74A-2946-4E30-81C8-3453899282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74E35F-79CC-4A07-897C-E07C37EDB9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EE61526-77A4-4C18-B2A4-9060FEEF9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39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6E33EA-0EB0-449A-A46B-4387E02CD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 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5E1655BC-4E97-42DE-996E-983726D0E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59676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383A90-989D-4B70-88C1-AAA00730D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619290A-6719-4155-9EF1-57A98759A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3494"/>
          </a:xfrm>
        </p:spPr>
      </p:pic>
    </p:spTree>
    <p:extLst>
      <p:ext uri="{BB962C8B-B14F-4D97-AF65-F5344CB8AC3E}">
        <p14:creationId xmlns:p14="http://schemas.microsoft.com/office/powerpoint/2010/main" val="2724894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66EE9A-9CBB-438F-B336-E7E9CEB87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C2F6A38-64B4-40EE-80D0-B71B502E9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72"/>
            <a:ext cx="12192000" cy="6866572"/>
          </a:xfrm>
        </p:spPr>
      </p:pic>
    </p:spTree>
    <p:extLst>
      <p:ext uri="{BB962C8B-B14F-4D97-AF65-F5344CB8AC3E}">
        <p14:creationId xmlns:p14="http://schemas.microsoft.com/office/powerpoint/2010/main" val="53518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B4F53E-70F2-4D27-80AF-06069045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FB92E51-2BF0-4D1D-921C-EFBA790FC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39756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23175B-588A-4C22-8E15-5348E4F04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1CC4B99-5C95-4BF4-8740-7C03CF278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88366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98C74A-2946-4E30-81C8-3453899282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74E35F-79CC-4A07-897C-E07C37EDB9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EE61526-77A4-4C18-B2A4-9060FEEF9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77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Xavier Garcia</dc:creator>
  <cp:lastModifiedBy>Chris Theaker</cp:lastModifiedBy>
  <cp:revision>3</cp:revision>
  <dcterms:created xsi:type="dcterms:W3CDTF">2021-04-24T17:29:14Z</dcterms:created>
  <dcterms:modified xsi:type="dcterms:W3CDTF">2021-04-26T11:35:50Z</dcterms:modified>
</cp:coreProperties>
</file>