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150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458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39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846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024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0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800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435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576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359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846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90FB-9CB6-4186-90F0-FEB294CBBBB1}" type="datetimeFigureOut">
              <a:rPr lang="ca-ES" smtClean="0"/>
              <a:t>27/2/2021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71263-0D4D-4865-8242-826B5A3243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46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2F363-A05A-47CB-A495-4F0FEFFD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C7190FDD-3D84-4A9A-9382-01C14DC87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5067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237E6-B0DD-4CD3-ADAD-EB74ECB7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3AC1189-8F5F-4644-8CE8-2310FC0B0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8" y="141360"/>
            <a:ext cx="8641383" cy="4860779"/>
          </a:xfrm>
        </p:spPr>
      </p:pic>
    </p:spTree>
    <p:extLst>
      <p:ext uri="{BB962C8B-B14F-4D97-AF65-F5344CB8AC3E}">
        <p14:creationId xmlns:p14="http://schemas.microsoft.com/office/powerpoint/2010/main" val="80633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8DF98-A1DF-4C66-B993-398BF50C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6F6C0E-142E-497F-9FF6-67B0BEC7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5E31AE-ED88-4FC0-9F89-66A2A7115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8" y="419669"/>
            <a:ext cx="6679619" cy="4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2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D7E75-4AF8-429A-B94B-A762A723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C827BA-A22A-4264-A3E5-F4B168939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AAA3E2-5EE2-4D44-96E7-873F07FF8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0" y="901599"/>
            <a:ext cx="7580390" cy="33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6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D9C5-8536-4324-9369-96B2F568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B9E1086-39CF-4CBB-AE33-EB09CDBD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397485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1ABA-A7FA-4C88-98D4-C3B73094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078FE63-0244-4024-B530-62AC637D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" y="266452"/>
            <a:ext cx="8228547" cy="4628558"/>
          </a:xfrm>
        </p:spPr>
      </p:pic>
    </p:spTree>
    <p:extLst>
      <p:ext uri="{BB962C8B-B14F-4D97-AF65-F5344CB8AC3E}">
        <p14:creationId xmlns:p14="http://schemas.microsoft.com/office/powerpoint/2010/main" val="190874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2F363-A05A-47CB-A495-4F0FEFFD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C7190FDD-3D84-4A9A-9382-01C14DC87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908024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Garcia</dc:creator>
  <cp:lastModifiedBy>Chris Theaker</cp:lastModifiedBy>
  <cp:revision>12</cp:revision>
  <dcterms:created xsi:type="dcterms:W3CDTF">2021-02-27T08:37:04Z</dcterms:created>
  <dcterms:modified xsi:type="dcterms:W3CDTF">2021-02-27T20:24:02Z</dcterms:modified>
</cp:coreProperties>
</file>