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23"/>
  </p:notesMasterIdLst>
  <p:sldIdLst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4" r:id="rId16"/>
    <p:sldId id="365" r:id="rId17"/>
    <p:sldId id="366" r:id="rId18"/>
    <p:sldId id="367" r:id="rId19"/>
    <p:sldId id="361" r:id="rId20"/>
    <p:sldId id="362" r:id="rId21"/>
    <p:sldId id="363" r:id="rId22"/>
  </p:sldIdLst>
  <p:sldSz cx="9144000" cy="6858000" type="screen4x3"/>
  <p:notesSz cx="7023100" cy="9309100"/>
  <p:custDataLst>
    <p:tags r:id="rId24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457200" rtl="0" fontAlgn="auto" latinLnBrk="0" hangingPunct="0">
      <a:lnSpc>
        <a:spcPct val="100000"/>
      </a:lnSpc>
      <a:spcBef>
        <a:spcPts val="4300"/>
      </a:spcBef>
      <a:spcAft>
        <a:spcPts val="0"/>
      </a:spcAft>
      <a:buClrTx/>
      <a:buSzTx/>
      <a:buFontTx/>
      <a:buNone/>
      <a:tabLst/>
      <a:defRPr kumimoji="0" sz="18000" b="1" i="0" u="none" strike="noStrike" cap="none" spc="0" normalizeH="0" baseline="0">
        <a:ln>
          <a:noFill/>
        </a:ln>
        <a:solidFill>
          <a:srgbClr val="CFE9FF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Noznesky" initials="JN" lastIdx="21" clrIdx="0"/>
  <p:cmAuthor id="2" name="Adam Link" initials="A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FF620B"/>
    <a:srgbClr val="425563"/>
    <a:srgbClr val="3D5567"/>
    <a:srgbClr val="067AAD"/>
    <a:srgbClr val="FAFAFA"/>
    <a:srgbClr val="FF8C12"/>
    <a:srgbClr val="7F7F7F"/>
    <a:srgbClr val="FCE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CDDE1-8612-4D3B-9C61-26874DC18F7E}" v="6" dt="2020-02-11T22:45:20.38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rgbClr val="D5D8CE"/>
          </a:solidFill>
        </a:fill>
      </a:tcStyle>
    </a:wholeTbl>
    <a:band2H>
      <a:tcTxStyle/>
      <a:tcStyle>
        <a:tcBdr/>
        <a:fill>
          <a:solidFill>
            <a:srgbClr val="EBECE8"/>
          </a:solidFill>
        </a:fill>
      </a:tcStyle>
    </a:band2H>
    <a:firstCol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38100" cap="flat">
              <a:solidFill>
                <a:srgbClr val="58595B"/>
              </a:solidFill>
              <a:prstDash val="solid"/>
              <a:round/>
            </a:ln>
          </a:top>
          <a:bottom>
            <a:ln w="127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58595B"/>
        </a:fontRef>
        <a:srgbClr val="58595B"/>
      </a:tcTxStyle>
      <a:tcStyle>
        <a:tcBdr>
          <a:left>
            <a:ln w="12700" cap="flat">
              <a:solidFill>
                <a:srgbClr val="58595B"/>
              </a:solidFill>
              <a:prstDash val="solid"/>
              <a:round/>
            </a:ln>
          </a:left>
          <a:right>
            <a:ln w="12700" cap="flat">
              <a:solidFill>
                <a:srgbClr val="58595B"/>
              </a:solidFill>
              <a:prstDash val="solid"/>
              <a:round/>
            </a:ln>
          </a:right>
          <a:top>
            <a:ln w="12700" cap="flat">
              <a:solidFill>
                <a:srgbClr val="58595B"/>
              </a:solidFill>
              <a:prstDash val="solid"/>
              <a:round/>
            </a:ln>
          </a:top>
          <a:bottom>
            <a:ln w="38100" cap="flat">
              <a:solidFill>
                <a:srgbClr val="58595B"/>
              </a:solidFill>
              <a:prstDash val="solid"/>
              <a:round/>
            </a:ln>
          </a:bottom>
          <a:insideH>
            <a:ln w="12700" cap="flat">
              <a:solidFill>
                <a:srgbClr val="58595B"/>
              </a:solidFill>
              <a:prstDash val="solid"/>
              <a:round/>
            </a:ln>
          </a:insideH>
          <a:insideV>
            <a:ln w="12700" cap="flat">
              <a:solidFill>
                <a:srgbClr val="5859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D5D8CE"/>
          </a:solidFill>
        </a:fill>
      </a:tcStyle>
    </a:wholeTbl>
    <a:band2H>
      <a:tcTxStyle/>
      <a:tcStyle>
        <a:tcBdr/>
        <a:fill>
          <a:solidFill>
            <a:srgbClr val="EBECE8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DECFCB"/>
          </a:solidFill>
        </a:fill>
      </a:tcStyle>
    </a:wholeTbl>
    <a:band2H>
      <a:tcTxStyle/>
      <a:tcStyle>
        <a:tcBdr/>
        <a:fill>
          <a:solidFill>
            <a:srgbClr val="EFE8E7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E9E3D7"/>
          </a:solidFill>
        </a:fill>
      </a:tcStyle>
    </a:wholeTbl>
    <a:band2H>
      <a:tcTxStyle/>
      <a:tcStyle>
        <a:tcBdr/>
        <a:fill>
          <a:solidFill>
            <a:srgbClr val="F4F1EC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F"/>
          </a:solidFill>
        </a:fill>
      </a:tcStyle>
    </a:wholeTbl>
    <a:band2H>
      <a:tcTxStyle/>
      <a:tcStyle>
        <a:tcBdr/>
        <a:fill>
          <a:solidFill>
            <a:srgbClr val="FF8D30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FE9FF"/>
        </a:fontRef>
        <a:srgbClr val="CFE9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FE9FF"/>
              </a:solidFill>
              <a:prstDash val="solid"/>
              <a:round/>
            </a:ln>
          </a:top>
          <a:bottom>
            <a:ln w="25400" cap="flat">
              <a:solidFill>
                <a:srgbClr val="CFE9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8D30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FE9FF"/>
              </a:solidFill>
              <a:prstDash val="solid"/>
              <a:round/>
            </a:ln>
          </a:top>
          <a:bottom>
            <a:ln w="25400" cap="flat">
              <a:solidFill>
                <a:srgbClr val="CFE9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FE9FF"/>
        </a:fontRef>
        <a:srgbClr val="CFE9FF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EDF6FF"/>
          </a:solidFill>
        </a:fill>
      </a:tcStyle>
    </a:wholeTbl>
    <a:band2H>
      <a:tcTxStyle/>
      <a:tcStyle>
        <a:tcBdr/>
        <a:fill>
          <a:solidFill>
            <a:srgbClr val="F6FBFF"/>
          </a:solidFill>
        </a:fill>
      </a:tcStyle>
    </a:band2H>
    <a:firstCol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firstCol>
    <a:la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38100" cap="flat">
              <a:solidFill>
                <a:srgbClr val="FF8D30"/>
              </a:solidFill>
              <a:prstDash val="solid"/>
              <a:round/>
            </a:ln>
          </a:top>
          <a:bottom>
            <a:ln w="127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lastRow>
    <a:firstRow>
      <a:tcTxStyle b="on" i="off">
        <a:fontRef idx="major">
          <a:srgbClr val="FF8D30"/>
        </a:fontRef>
        <a:srgbClr val="FF8D30"/>
      </a:tcTxStyle>
      <a:tcStyle>
        <a:tcBdr>
          <a:left>
            <a:ln w="12700" cap="flat">
              <a:solidFill>
                <a:srgbClr val="FF8D30"/>
              </a:solidFill>
              <a:prstDash val="solid"/>
              <a:round/>
            </a:ln>
          </a:left>
          <a:right>
            <a:ln w="12700" cap="flat">
              <a:solidFill>
                <a:srgbClr val="FF8D30"/>
              </a:solidFill>
              <a:prstDash val="solid"/>
              <a:round/>
            </a:ln>
          </a:right>
          <a:top>
            <a:ln w="12700" cap="flat">
              <a:solidFill>
                <a:srgbClr val="FF8D30"/>
              </a:solidFill>
              <a:prstDash val="solid"/>
              <a:round/>
            </a:ln>
          </a:top>
          <a:bottom>
            <a:ln w="38100" cap="flat">
              <a:solidFill>
                <a:srgbClr val="FF8D30"/>
              </a:solidFill>
              <a:prstDash val="solid"/>
              <a:round/>
            </a:ln>
          </a:bottom>
          <a:insideH>
            <a:ln w="12700" cap="flat">
              <a:solidFill>
                <a:srgbClr val="FF8D30"/>
              </a:solidFill>
              <a:prstDash val="solid"/>
              <a:round/>
            </a:ln>
          </a:insideH>
          <a:insideV>
            <a:ln w="12700" cap="flat">
              <a:solidFill>
                <a:srgbClr val="FF8D30"/>
              </a:solidFill>
              <a:prstDash val="solid"/>
              <a:round/>
            </a:ln>
          </a:insideV>
        </a:tcBdr>
        <a:fill>
          <a:solidFill>
            <a:srgbClr val="CFE9FF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6064" autoAdjust="0"/>
  </p:normalViewPr>
  <p:slideViewPr>
    <p:cSldViewPr snapToGrid="0">
      <p:cViewPr varScale="1">
        <p:scale>
          <a:sx n="63" d="100"/>
          <a:sy n="63" d="100"/>
        </p:scale>
        <p:origin x="128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3409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1pPr>
    <a:lvl2pPr indent="2286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2pPr>
    <a:lvl3pPr indent="4572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3pPr>
    <a:lvl4pPr indent="6858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4pPr>
    <a:lvl5pPr indent="9144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solidFill>
          <a:srgbClr val="333333"/>
        </a:solid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Title Slide">
    <p:bg>
      <p:bgPr>
        <a:solidFill>
          <a:srgbClr val="3D5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875690" y="4439775"/>
            <a:ext cx="5461003" cy="1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 hasCustomPrompt="1"/>
          </p:nvPr>
        </p:nvSpPr>
        <p:spPr>
          <a:xfrm>
            <a:off x="2202715" y="4580666"/>
            <a:ext cx="4806952" cy="1403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40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dirty="0"/>
              <a:t>Click to edit subtitle/body text</a:t>
            </a:r>
            <a:endParaRPr dirty="0"/>
          </a:p>
        </p:txBody>
      </p:sp>
      <p:sp>
        <p:nvSpPr>
          <p:cNvPr id="35" name="Shape 35"/>
          <p:cNvSpPr>
            <a:spLocks noGrp="1"/>
          </p:cNvSpPr>
          <p:nvPr>
            <p:ph type="title" hasCustomPrompt="1"/>
          </p:nvPr>
        </p:nvSpPr>
        <p:spPr>
          <a:xfrm>
            <a:off x="911507" y="2210765"/>
            <a:ext cx="7320987" cy="207369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 b="1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Section</a:t>
            </a:r>
            <a:r>
              <a:rPr dirty="0"/>
              <a:t> </a:t>
            </a:r>
            <a:r>
              <a:rPr lang="en-US" dirty="0"/>
              <a:t>Title </a:t>
            </a:r>
            <a:r>
              <a:rPr dirty="0"/>
              <a:t>Text</a:t>
            </a:r>
          </a:p>
        </p:txBody>
      </p:sp>
      <p:pic>
        <p:nvPicPr>
          <p:cNvPr id="36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22" y="817622"/>
            <a:ext cx="2470140" cy="10352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 userDrawn="1"/>
        </p:nvSpPr>
        <p:spPr>
          <a:xfrm>
            <a:off x="459855" y="6470879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B40AF36-E6C1-CD42-B707-A7802A8239D8}" type="slidenum">
              <a:rPr lang="en-US" sz="800" b="0" smtClean="0">
                <a:solidFill>
                  <a:srgbClr val="FAFAFA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b="0" dirty="0">
              <a:solidFill>
                <a:srgbClr val="FAFAF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327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4" name="Shape 262"/>
          <p:cNvSpPr>
            <a:spLocks noGrp="1"/>
          </p:cNvSpPr>
          <p:nvPr>
            <p:ph type="body" sz="half" idx="1" hasCustomPrompt="1"/>
          </p:nvPr>
        </p:nvSpPr>
        <p:spPr>
          <a:xfrm>
            <a:off x="459855" y="1150691"/>
            <a:ext cx="8185133" cy="49701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700"/>
              </a:spcBef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4712489" y="1149031"/>
            <a:ext cx="3959352" cy="412902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buFont typeface="Arial" charset="0"/>
              <a:buChar char="•"/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81025" indent="-242888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920750" indent="-233363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83861" y="1149031"/>
            <a:ext cx="3959352" cy="4796853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buFont typeface="Arial" charset="0"/>
              <a:buChar char="•"/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581025" indent="-242888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920750" indent="-233363">
              <a:tabLst/>
              <a:defRPr sz="16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425563"/>
                </a:solidFill>
              </a:defRPr>
            </a:lvl4pPr>
            <a:lvl5pPr>
              <a:defRPr>
                <a:solidFill>
                  <a:srgbClr val="42556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Click to edit text Second level</a:t>
            </a:r>
          </a:p>
          <a:p>
            <a:pPr lvl="2"/>
            <a:r>
              <a:rPr lang="en-US" dirty="0"/>
              <a:t>Click to edit text 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p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 Text</a:t>
            </a:r>
            <a:endParaRPr sz="3200" dirty="0"/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61"/>
          <p:cNvSpPr>
            <a:spLocks noGrp="1"/>
          </p:cNvSpPr>
          <p:nvPr>
            <p:ph type="title" hasCustomPrompt="1"/>
          </p:nvPr>
        </p:nvSpPr>
        <p:spPr>
          <a:xfrm>
            <a:off x="483006" y="318267"/>
            <a:ext cx="8185132" cy="543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379475">
              <a:defRPr sz="3237" b="1">
                <a:solidFill>
                  <a:srgbClr val="FF620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Resources Text</a:t>
            </a:r>
            <a:endParaRPr sz="3200" dirty="0"/>
          </a:p>
        </p:txBody>
      </p:sp>
      <p:sp>
        <p:nvSpPr>
          <p:cNvPr id="4" name="Shape 262"/>
          <p:cNvSpPr>
            <a:spLocks noGrp="1"/>
          </p:cNvSpPr>
          <p:nvPr>
            <p:ph type="body" sz="half" idx="1" hasCustomPrompt="1"/>
          </p:nvPr>
        </p:nvSpPr>
        <p:spPr>
          <a:xfrm>
            <a:off x="459855" y="1150691"/>
            <a:ext cx="8185133" cy="49701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 typeface="Arial" charset="0"/>
              <a:buNone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hape 64"/>
          <p:cNvSpPr/>
          <p:nvPr userDrawn="1"/>
        </p:nvSpPr>
        <p:spPr>
          <a:xfrm>
            <a:off x="526304" y="862111"/>
            <a:ext cx="3855332" cy="1"/>
          </a:xfrm>
          <a:prstGeom prst="line">
            <a:avLst/>
          </a:prstGeom>
          <a:ln w="12700">
            <a:solidFill>
              <a:srgbClr val="3D5567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8D30"/>
                </a:solidFill>
              </a:defRPr>
            </a:pP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21803" y="6120883"/>
            <a:ext cx="5799660" cy="56566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600">
                <a:solidFill>
                  <a:srgbClr val="3D556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6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vmlDrawing" Target="../drawings/vmlDrawing2.vml"/><Relationship Id="rId5" Type="http://schemas.openxmlformats.org/officeDocument/2006/relationships/theme" Target="../theme/theme2.xml"/><Relationship Id="rId10" Type="http://schemas.openxmlformats.org/officeDocument/2006/relationships/image" Target="../media/image4.tif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A139812-F319-4767-B166-62CA0F336D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287635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think-cell Slide" r:id="rId7" imgW="384" imgH="384" progId="TCLayout.ActiveDocument.1">
                  <p:embed/>
                </p:oleObj>
              </mc:Choice>
              <mc:Fallback>
                <p:oleObj name="think-cell Slide" r:id="rId7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A139812-F319-4767-B166-62CA0F336D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4478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ransition spd="med"/>
  <p:hf hdr="0" dt="0"/>
  <p:txStyles>
    <p:titleStyle>
      <a:lvl1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BF1DFA-609F-4B17-A6A4-728F6A07CA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7682095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think-cell Slide" r:id="rId8" imgW="384" imgH="384" progId="TCLayout.ActiveDocument.1">
                  <p:embed/>
                </p:oleObj>
              </mc:Choice>
              <mc:Fallback>
                <p:oleObj name="think-cell Slide" r:id="rId8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BF1DFA-609F-4B17-A6A4-728F6A07C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asted-image.tiff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615" y="5567343"/>
            <a:ext cx="1878636" cy="10112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 userDrawn="1"/>
        </p:nvSpPr>
        <p:spPr>
          <a:xfrm>
            <a:off x="459855" y="6470879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B40AF36-E6C1-CD42-B707-A7802A8239D8}" type="slidenum">
              <a:rPr lang="en-US" sz="800" b="0" smtClean="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b="0" dirty="0">
              <a:solidFill>
                <a:srgbClr val="42556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10BACC-7FD8-604B-BCEA-483EE82CE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241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06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582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74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9024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1298B-A83E-8A4B-8CA1-9C28597EC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215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woman, holding&#10;&#10;Description automatically generated">
            <a:extLst>
              <a:ext uri="{FF2B5EF4-FFF2-40B4-BE49-F238E27FC236}">
                <a16:creationId xmlns:a16="http://schemas.microsoft.com/office/drawing/2014/main" id="{E61A1B1F-40DD-E543-A9F3-5A7E817F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Connect_Screensaver_FourthDraft_03">
            <a:hlinkClick r:id="" action="ppaction://media"/>
            <a:extLst>
              <a:ext uri="{FF2B5EF4-FFF2-40B4-BE49-F238E27FC236}">
                <a16:creationId xmlns:a16="http://schemas.microsoft.com/office/drawing/2014/main" id="{D38E19F4-4C4D-D446-8B87-1649965C1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226" y="2914550"/>
            <a:ext cx="6211326" cy="34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3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82F52C-301A-B142-99B6-5EDB7704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56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F685F-7F10-C64B-A52D-CE264A2B5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70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5EC26D-A2A3-684A-9018-B138C1B57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755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F6AC0-B3F0-F64B-8BE8-AD4728F69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333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0F439-AB59-4A4E-9915-B5E07BA76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788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5B853-9142-044F-8B3A-6C347A149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912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B97BDA-9D6D-0E40-BCE7-BF4BC3B7D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92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A4B910-B580-6D44-B185-423A97644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607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D29101-5BF9-164C-A77B-705DFD287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98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79296-78E0-0943-A910-DB31F0BDC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93191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ACT against Afib">
      <a:dk1>
        <a:srgbClr val="3E5566"/>
      </a:dk1>
      <a:lt1>
        <a:srgbClr val="E3E5E5"/>
      </a:lt1>
      <a:dk2>
        <a:srgbClr val="F16422"/>
      </a:dk2>
      <a:lt2>
        <a:srgbClr val="000000"/>
      </a:lt2>
      <a:accent1>
        <a:srgbClr val="6E6E6E"/>
      </a:accent1>
      <a:accent2>
        <a:srgbClr val="9DACB5"/>
      </a:accent2>
      <a:accent3>
        <a:srgbClr val="00768C"/>
      </a:accent3>
      <a:accent4>
        <a:srgbClr val="0096B6"/>
      </a:accent4>
      <a:accent5>
        <a:srgbClr val="28C2EB"/>
      </a:accent5>
      <a:accent6>
        <a:srgbClr val="AB2E24"/>
      </a:accent6>
      <a:hlink>
        <a:srgbClr val="3E5566"/>
      </a:hlink>
      <a:folHlink>
        <a:srgbClr val="3E556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8D3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T PowerPoint-Template-PROOF-02" id="{E2AA5E45-3166-2E4B-8247-BEFEFD693699}" vid="{C913A986-C88B-4843-9450-37E0B8C0B875}"/>
    </a:ext>
  </a:extLst>
</a:theme>
</file>

<file path=ppt/theme/theme2.xml><?xml version="1.0" encoding="utf-8"?>
<a:theme xmlns:a="http://schemas.openxmlformats.org/drawingml/2006/main" name="General Slide">
  <a:themeElements>
    <a:clrScheme name="ACT against Afib">
      <a:dk1>
        <a:srgbClr val="3E5566"/>
      </a:dk1>
      <a:lt1>
        <a:srgbClr val="E3E5E5"/>
      </a:lt1>
      <a:dk2>
        <a:srgbClr val="F16422"/>
      </a:dk2>
      <a:lt2>
        <a:srgbClr val="000000"/>
      </a:lt2>
      <a:accent1>
        <a:srgbClr val="6E6E6E"/>
      </a:accent1>
      <a:accent2>
        <a:srgbClr val="9DACB5"/>
      </a:accent2>
      <a:accent3>
        <a:srgbClr val="00768C"/>
      </a:accent3>
      <a:accent4>
        <a:srgbClr val="0096B6"/>
      </a:accent4>
      <a:accent5>
        <a:srgbClr val="28C2EB"/>
      </a:accent5>
      <a:accent6>
        <a:srgbClr val="AB2E24"/>
      </a:accent6>
      <a:hlink>
        <a:srgbClr val="3E5566"/>
      </a:hlink>
      <a:folHlink>
        <a:srgbClr val="3E556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 PowerPoint-Template-PROOF-02" id="{E2AA5E45-3166-2E4B-8247-BEFEFD693699}" vid="{C83B07D2-4988-1044-BF8E-E7F67054677B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333333"/>
      </a:dk1>
      <a:lt1>
        <a:srgbClr val="FFFFFF"/>
      </a:lt1>
      <a:dk2>
        <a:srgbClr val="A7A7A7"/>
      </a:dk2>
      <a:lt2>
        <a:srgbClr val="535353"/>
      </a:lt2>
      <a:accent1>
        <a:srgbClr val="768347"/>
      </a:accent1>
      <a:accent2>
        <a:srgbClr val="ACB66A"/>
      </a:accent2>
      <a:accent3>
        <a:srgbClr val="9D512C"/>
      </a:accent3>
      <a:accent4>
        <a:srgbClr val="83979D"/>
      </a:accent4>
      <a:accent5>
        <a:srgbClr val="ADCCD8"/>
      </a:accent5>
      <a:accent6>
        <a:srgbClr val="C3AE81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8D30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norm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4300"/>
          </a:spcBef>
          <a:spcAft>
            <a:spcPts val="0"/>
          </a:spcAft>
          <a:buClrTx/>
          <a:buSzTx/>
          <a:buFontTx/>
          <a:buNone/>
          <a:tabLst/>
          <a:defRPr kumimoji="0" sz="18000" b="1" i="0" u="none" strike="noStrike" cap="none" spc="0" normalizeH="0" baseline="0">
            <a:ln>
              <a:noFill/>
            </a:ln>
            <a:solidFill>
              <a:srgbClr val="CFE9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C93F19AFD34F4B93CEE7E2145A4381" ma:contentTypeVersion="10" ma:contentTypeDescription="Create a new document." ma:contentTypeScope="" ma:versionID="824c5c5f7c7bd19699ee84297da85818">
  <xsd:schema xmlns:xsd="http://www.w3.org/2001/XMLSchema" xmlns:xs="http://www.w3.org/2001/XMLSchema" xmlns:p="http://schemas.microsoft.com/office/2006/metadata/properties" xmlns:ns3="564dccc5-5c45-4d97-8f3d-f5b580a7ebbb" targetNamespace="http://schemas.microsoft.com/office/2006/metadata/properties" ma:root="true" ma:fieldsID="d8b9650be2e7301704d127d635980272" ns3:_="">
    <xsd:import namespace="564dccc5-5c45-4d97-8f3d-f5b580a7ebb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dccc5-5c45-4d97-8f3d-f5b580a7eb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873522-8F5D-467B-A71C-EA066B325A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A3CEF7-285B-4849-9F93-D16E1170371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64dccc5-5c45-4d97-8f3d-f5b580a7ebbb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0E4A7E-9394-4916-AB19-370AA28529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4dccc5-5c45-4d97-8f3d-f5b580a7eb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5644</TotalTime>
  <Words>0</Words>
  <Application>Microsoft Office PowerPoint</Application>
  <PresentationFormat>On-screen Show (4:3)</PresentationFormat>
  <Paragraphs>0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 Light</vt:lpstr>
      <vt:lpstr>Helvetica</vt:lpstr>
      <vt:lpstr>1_Office Theme</vt:lpstr>
      <vt:lpstr>General Slide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Meyers</dc:creator>
  <cp:lastModifiedBy>Chris Theaker</cp:lastModifiedBy>
  <cp:revision>364</cp:revision>
  <cp:lastPrinted>2020-05-27T13:53:50Z</cp:lastPrinted>
  <dcterms:modified xsi:type="dcterms:W3CDTF">2020-07-02T14:08:29Z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0x01010037C93F19AFD34F4B93CEE7E2145A4381</vt:lpwstr>
  </property>
</Properties>
</file>